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4"/>
  </p:notesMasterIdLst>
  <p:sldIdLst>
    <p:sldId id="273" r:id="rId2"/>
    <p:sldId id="274" r:id="rId3"/>
    <p:sldId id="275" r:id="rId4"/>
    <p:sldId id="258" r:id="rId5"/>
    <p:sldId id="302" r:id="rId6"/>
    <p:sldId id="303" r:id="rId7"/>
    <p:sldId id="299" r:id="rId8"/>
    <p:sldId id="301" r:id="rId9"/>
    <p:sldId id="300" r:id="rId10"/>
    <p:sldId id="296" r:id="rId11"/>
    <p:sldId id="297" r:id="rId12"/>
    <p:sldId id="29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024" autoAdjust="0"/>
  </p:normalViewPr>
  <p:slideViewPr>
    <p:cSldViewPr>
      <p:cViewPr>
        <p:scale>
          <a:sx n="50" d="100"/>
          <a:sy n="50" d="100"/>
        </p:scale>
        <p:origin x="-22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131B06-7344-4237-A4BC-FED04941CF4E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 phldr="1"/>
      <dgm:spPr/>
    </dgm:pt>
    <dgm:pt modelId="{47A30609-98B8-4E0B-9034-6A27F0CBFF88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الكلية 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E6DD659D-F363-4B85-AC95-8906097613FD}" type="parTrans" cxnId="{022A1F2C-AEC2-4E64-BACE-3F6439A4142E}">
      <dgm:prSet/>
      <dgm:spPr/>
      <dgm:t>
        <a:bodyPr/>
        <a:lstStyle/>
        <a:p>
          <a:endParaRPr lang="en-US"/>
        </a:p>
      </dgm:t>
    </dgm:pt>
    <dgm:pt modelId="{C5EE21F2-FD59-433B-9193-FCBBCE7BC729}" type="sibTrans" cxnId="{022A1F2C-AEC2-4E64-BACE-3F6439A4142E}">
      <dgm:prSet/>
      <dgm:spPr/>
      <dgm:t>
        <a:bodyPr/>
        <a:lstStyle/>
        <a:p>
          <a:endParaRPr lang="en-US"/>
        </a:p>
      </dgm:t>
    </dgm:pt>
    <dgm:pt modelId="{450BE96C-19A3-43F1-ABE7-3D9B4EE7187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الإداريين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والفنيين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DBA08F4D-75CC-4748-94F1-2369ED566859}" type="parTrans" cxnId="{4E864774-0895-4C4A-80A5-55B968D2B36B}">
      <dgm:prSet/>
      <dgm:spPr/>
      <dgm:t>
        <a:bodyPr/>
        <a:lstStyle/>
        <a:p>
          <a:endParaRPr lang="en-US"/>
        </a:p>
      </dgm:t>
    </dgm:pt>
    <dgm:pt modelId="{C7081145-9E8F-4C12-8639-5CC1696CC938}" type="sibTrans" cxnId="{4E864774-0895-4C4A-80A5-55B968D2B36B}">
      <dgm:prSet/>
      <dgm:spPr/>
      <dgm:t>
        <a:bodyPr/>
        <a:lstStyle/>
        <a:p>
          <a:endParaRPr lang="en-US"/>
        </a:p>
      </dgm:t>
    </dgm:pt>
    <dgm:pt modelId="{7CC7A99E-9194-428B-8A11-9120EE9DCA3A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المدرجات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المكاتب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8A7468B3-11CF-4B93-A791-96B5EE57AB0D}" type="parTrans" cxnId="{D33EBEDB-C7DF-4E0A-92C1-3AAC68B10C03}">
      <dgm:prSet/>
      <dgm:spPr/>
      <dgm:t>
        <a:bodyPr/>
        <a:lstStyle/>
        <a:p>
          <a:endParaRPr lang="en-US"/>
        </a:p>
      </dgm:t>
    </dgm:pt>
    <dgm:pt modelId="{94A9512C-C01C-4450-9796-4852A134A4C3}" type="sibTrans" cxnId="{D33EBEDB-C7DF-4E0A-92C1-3AAC68B10C03}">
      <dgm:prSet/>
      <dgm:spPr/>
      <dgm:t>
        <a:bodyPr/>
        <a:lstStyle/>
        <a:p>
          <a:endParaRPr lang="en-US"/>
        </a:p>
      </dgm:t>
    </dgm:pt>
    <dgm:pt modelId="{2AAB2BD1-3819-4AC5-AB78-4B8B7D140A0A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أ</a:t>
          </a:r>
          <a: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.</a:t>
          </a: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 ه</a:t>
          </a:r>
          <a: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. </a:t>
          </a: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ت</a:t>
          </a:r>
          <a: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/>
          </a:r>
          <a:b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</a:br>
          <a:r>
            <a:rPr kumimoji="0" lang="ar-SA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</a:t>
          </a: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الهيئة</a:t>
          </a:r>
        </a:p>
        <a:p>
          <a:pPr marL="0" lvl="0" indent="0" algn="ctr" defTabSz="914400" rtl="1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المعاونة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CEDA15D4-02D3-4676-B575-100D6E2DAF31}" type="parTrans" cxnId="{F3552CAC-BFD4-4079-9918-E311E75D169A}">
      <dgm:prSet/>
      <dgm:spPr/>
      <dgm:t>
        <a:bodyPr/>
        <a:lstStyle/>
        <a:p>
          <a:endParaRPr lang="en-US"/>
        </a:p>
      </dgm:t>
    </dgm:pt>
    <dgm:pt modelId="{7F752DDA-8260-4F8F-87D0-0C6DD6C1D26D}" type="sibTrans" cxnId="{F3552CAC-BFD4-4079-9918-E311E75D169A}">
      <dgm:prSet/>
      <dgm:spPr/>
      <dgm:t>
        <a:bodyPr/>
        <a:lstStyle/>
        <a:p>
          <a:endParaRPr lang="en-US"/>
        </a:p>
      </dgm:t>
    </dgm:pt>
    <dgm:pt modelId="{A37EA811-BAC6-4CEE-9C65-FF8E60554364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إدارات الكلية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0EDF22CC-172B-465D-8482-C02B0C492059}" type="parTrans" cxnId="{197D6680-0518-472B-BF83-64D0A5B22D07}">
      <dgm:prSet/>
      <dgm:spPr/>
      <dgm:t>
        <a:bodyPr/>
        <a:lstStyle/>
        <a:p>
          <a:endParaRPr lang="en-US"/>
        </a:p>
      </dgm:t>
    </dgm:pt>
    <dgm:pt modelId="{D7340E3D-1F0F-4B28-A270-085CBFEF28D0}" type="sibTrans" cxnId="{197D6680-0518-472B-BF83-64D0A5B22D07}">
      <dgm:prSet/>
      <dgm:spPr/>
      <dgm:t>
        <a:bodyPr/>
        <a:lstStyle/>
        <a:p>
          <a:endParaRPr lang="en-US"/>
        </a:p>
      </dgm:t>
    </dgm:pt>
    <dgm:pt modelId="{BA1C2735-A746-4604-BE09-9500AA7E2BE4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الطلاب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1EB1FB97-581F-4A80-A989-B8A2F04B18F6}" type="parTrans" cxnId="{850761BC-F91D-4414-A45B-8AA8E2F1B63C}">
      <dgm:prSet/>
      <dgm:spPr/>
      <dgm:t>
        <a:bodyPr/>
        <a:lstStyle/>
        <a:p>
          <a:endParaRPr lang="en-US"/>
        </a:p>
      </dgm:t>
    </dgm:pt>
    <dgm:pt modelId="{3CAF4648-3EFB-487A-96D0-EF31427D926A}" type="sibTrans" cxnId="{850761BC-F91D-4414-A45B-8AA8E2F1B63C}">
      <dgm:prSet/>
      <dgm:spPr/>
      <dgm:t>
        <a:bodyPr/>
        <a:lstStyle/>
        <a:p>
          <a:endParaRPr lang="en-US"/>
        </a:p>
      </dgm:t>
    </dgm:pt>
    <dgm:pt modelId="{A729E070-D64E-4CB1-B5EB-4BEDC988DD69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المجتمع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A1266704-0D85-48A7-BA4F-F0409B5119F0}" type="parTrans" cxnId="{F629F174-80B0-47F7-8DD6-36D47E6C31BB}">
      <dgm:prSet/>
      <dgm:spPr/>
      <dgm:t>
        <a:bodyPr/>
        <a:lstStyle/>
        <a:p>
          <a:endParaRPr lang="en-US"/>
        </a:p>
      </dgm:t>
    </dgm:pt>
    <dgm:pt modelId="{9706843E-B502-4D0E-9382-5A80272234B5}" type="sibTrans" cxnId="{F629F174-80B0-47F7-8DD6-36D47E6C31BB}">
      <dgm:prSet/>
      <dgm:spPr/>
      <dgm:t>
        <a:bodyPr/>
        <a:lstStyle/>
        <a:p>
          <a:endParaRPr lang="en-US"/>
        </a:p>
      </dgm:t>
    </dgm:pt>
    <dgm:pt modelId="{EA7F24E4-74DE-491B-A572-A0134A646F89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المكتبة والعيادة والنادي</a:t>
          </a:r>
          <a:endParaRPr kumimoji="0" lang="en-US" sz="2800" b="0" i="0" u="none" strike="noStrike" cap="none" normalizeH="0" baseline="0" dirty="0" smtClean="0">
            <a:ln/>
            <a:solidFill>
              <a:schemeClr val="tx1"/>
            </a:solidFill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4EA1D379-0E80-4AEB-ADBF-2D0A2D5900D3}" type="parTrans" cxnId="{52BB2C90-F09A-40EC-8F36-0194798E5A2F}">
      <dgm:prSet/>
      <dgm:spPr/>
      <dgm:t>
        <a:bodyPr/>
        <a:lstStyle/>
        <a:p>
          <a:endParaRPr lang="en-US"/>
        </a:p>
      </dgm:t>
    </dgm:pt>
    <dgm:pt modelId="{2CE0CDB4-8DDA-41F9-99F8-96A3FA1BD0A9}" type="sibTrans" cxnId="{52BB2C90-F09A-40EC-8F36-0194798E5A2F}">
      <dgm:prSet/>
      <dgm:spPr/>
      <dgm:t>
        <a:bodyPr/>
        <a:lstStyle/>
        <a:p>
          <a:endParaRPr lang="en-US"/>
        </a:p>
      </dgm:t>
    </dgm:pt>
    <dgm:pt modelId="{97AE8BBA-4315-42BC-B752-64963A4EE634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المعامل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التعليمية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والبحثية</a:t>
          </a:r>
          <a:endParaRPr kumimoji="0" lang="en-US" sz="2800" b="0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6A511535-FBCB-42EA-93C2-CDD317CC2FEE}" type="parTrans" cxnId="{1A78DC35-94D2-48B6-9D76-FD9813F56FC3}">
      <dgm:prSet/>
      <dgm:spPr/>
      <dgm:t>
        <a:bodyPr/>
        <a:lstStyle/>
        <a:p>
          <a:endParaRPr lang="en-US"/>
        </a:p>
      </dgm:t>
    </dgm:pt>
    <dgm:pt modelId="{BA42E630-9B6C-4A9A-B473-73B965F30A44}" type="sibTrans" cxnId="{1A78DC35-94D2-48B6-9D76-FD9813F56FC3}">
      <dgm:prSet/>
      <dgm:spPr/>
      <dgm:t>
        <a:bodyPr/>
        <a:lstStyle/>
        <a:p>
          <a:endParaRPr lang="en-US"/>
        </a:p>
      </dgm:t>
    </dgm:pt>
    <dgm:pt modelId="{AD370F6D-0C42-4B75-A931-FC33FFD87D22}" type="pres">
      <dgm:prSet presAssocID="{C7131B06-7344-4237-A4BC-FED04941CF4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923C190-1655-4D58-8E3C-0E7E83E71721}" type="pres">
      <dgm:prSet presAssocID="{47A30609-98B8-4E0B-9034-6A27F0CBFF88}" presName="centerShape" presStyleLbl="node0" presStyleIdx="0" presStyleCnt="1"/>
      <dgm:spPr/>
      <dgm:t>
        <a:bodyPr/>
        <a:lstStyle/>
        <a:p>
          <a:endParaRPr lang="en-US"/>
        </a:p>
      </dgm:t>
    </dgm:pt>
    <dgm:pt modelId="{4BFC3AA8-B1D7-486B-9ECA-D76045E3827D}" type="pres">
      <dgm:prSet presAssocID="{DBA08F4D-75CC-4748-94F1-2369ED566859}" presName="Name9" presStyleLbl="parChTrans1D2" presStyleIdx="0" presStyleCnt="8"/>
      <dgm:spPr/>
      <dgm:t>
        <a:bodyPr/>
        <a:lstStyle/>
        <a:p>
          <a:endParaRPr lang="en-US"/>
        </a:p>
      </dgm:t>
    </dgm:pt>
    <dgm:pt modelId="{6E26030B-E915-46BA-8178-EA9584AB3715}" type="pres">
      <dgm:prSet presAssocID="{DBA08F4D-75CC-4748-94F1-2369ED566859}" presName="connTx" presStyleLbl="parChTrans1D2" presStyleIdx="0" presStyleCnt="8"/>
      <dgm:spPr/>
      <dgm:t>
        <a:bodyPr/>
        <a:lstStyle/>
        <a:p>
          <a:endParaRPr lang="en-US"/>
        </a:p>
      </dgm:t>
    </dgm:pt>
    <dgm:pt modelId="{818EDE7C-1CBD-4F99-A71E-45C6525208AE}" type="pres">
      <dgm:prSet presAssocID="{450BE96C-19A3-43F1-ABE7-3D9B4EE7187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F7AF3-67E8-40A5-83FA-8CE7F8AD5233}" type="pres">
      <dgm:prSet presAssocID="{8A7468B3-11CF-4B93-A791-96B5EE57AB0D}" presName="Name9" presStyleLbl="parChTrans1D2" presStyleIdx="1" presStyleCnt="8"/>
      <dgm:spPr/>
      <dgm:t>
        <a:bodyPr/>
        <a:lstStyle/>
        <a:p>
          <a:endParaRPr lang="en-US"/>
        </a:p>
      </dgm:t>
    </dgm:pt>
    <dgm:pt modelId="{77AFC828-84FE-43F7-AAD5-FA4A673919F8}" type="pres">
      <dgm:prSet presAssocID="{8A7468B3-11CF-4B93-A791-96B5EE57AB0D}" presName="connTx" presStyleLbl="parChTrans1D2" presStyleIdx="1" presStyleCnt="8"/>
      <dgm:spPr/>
      <dgm:t>
        <a:bodyPr/>
        <a:lstStyle/>
        <a:p>
          <a:endParaRPr lang="en-US"/>
        </a:p>
      </dgm:t>
    </dgm:pt>
    <dgm:pt modelId="{863D8BD2-B83B-406B-98A1-A4C5781E397F}" type="pres">
      <dgm:prSet presAssocID="{7CC7A99E-9194-428B-8A11-9120EE9DCA3A}" presName="node" presStyleLbl="node1" presStyleIdx="1" presStyleCnt="8" custScaleY="123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4FB0E-C1E2-45B7-B3C7-BBF5BF9EA5F6}" type="pres">
      <dgm:prSet presAssocID="{CEDA15D4-02D3-4676-B575-100D6E2DAF31}" presName="Name9" presStyleLbl="parChTrans1D2" presStyleIdx="2" presStyleCnt="8"/>
      <dgm:spPr/>
      <dgm:t>
        <a:bodyPr/>
        <a:lstStyle/>
        <a:p>
          <a:endParaRPr lang="en-US"/>
        </a:p>
      </dgm:t>
    </dgm:pt>
    <dgm:pt modelId="{3D1FB6A1-0381-4419-91D3-2EA60FA6DBDF}" type="pres">
      <dgm:prSet presAssocID="{CEDA15D4-02D3-4676-B575-100D6E2DAF31}" presName="connTx" presStyleLbl="parChTrans1D2" presStyleIdx="2" presStyleCnt="8"/>
      <dgm:spPr/>
      <dgm:t>
        <a:bodyPr/>
        <a:lstStyle/>
        <a:p>
          <a:endParaRPr lang="en-US"/>
        </a:p>
      </dgm:t>
    </dgm:pt>
    <dgm:pt modelId="{E58BC9BA-BEDD-47F0-83C1-DD92569636B9}" type="pres">
      <dgm:prSet presAssocID="{2AAB2BD1-3819-4AC5-AB78-4B8B7D140A0A}" presName="node" presStyleLbl="node1" presStyleIdx="2" presStyleCnt="8" custScaleY="1333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9230B-406B-44C7-B879-7E7B34F6D4F2}" type="pres">
      <dgm:prSet presAssocID="{0EDF22CC-172B-465D-8482-C02B0C492059}" presName="Name9" presStyleLbl="parChTrans1D2" presStyleIdx="3" presStyleCnt="8"/>
      <dgm:spPr/>
      <dgm:t>
        <a:bodyPr/>
        <a:lstStyle/>
        <a:p>
          <a:endParaRPr lang="en-US"/>
        </a:p>
      </dgm:t>
    </dgm:pt>
    <dgm:pt modelId="{53404285-7A73-44A6-873D-D6BD8C3C53C3}" type="pres">
      <dgm:prSet presAssocID="{0EDF22CC-172B-465D-8482-C02B0C492059}" presName="connTx" presStyleLbl="parChTrans1D2" presStyleIdx="3" presStyleCnt="8"/>
      <dgm:spPr/>
      <dgm:t>
        <a:bodyPr/>
        <a:lstStyle/>
        <a:p>
          <a:endParaRPr lang="en-US"/>
        </a:p>
      </dgm:t>
    </dgm:pt>
    <dgm:pt modelId="{64D71E7B-96E4-4357-A11E-AA0AC8EB5489}" type="pres">
      <dgm:prSet presAssocID="{A37EA811-BAC6-4CEE-9C65-FF8E60554364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3AEA2-7ACC-4B32-8CBF-B200DDEB04EF}" type="pres">
      <dgm:prSet presAssocID="{1EB1FB97-581F-4A80-A989-B8A2F04B18F6}" presName="Name9" presStyleLbl="parChTrans1D2" presStyleIdx="4" presStyleCnt="8"/>
      <dgm:spPr/>
      <dgm:t>
        <a:bodyPr/>
        <a:lstStyle/>
        <a:p>
          <a:endParaRPr lang="en-US"/>
        </a:p>
      </dgm:t>
    </dgm:pt>
    <dgm:pt modelId="{396B9CBC-F6D3-4AEA-98E6-38CD4F193E89}" type="pres">
      <dgm:prSet presAssocID="{1EB1FB97-581F-4A80-A989-B8A2F04B18F6}" presName="connTx" presStyleLbl="parChTrans1D2" presStyleIdx="4" presStyleCnt="8"/>
      <dgm:spPr/>
      <dgm:t>
        <a:bodyPr/>
        <a:lstStyle/>
        <a:p>
          <a:endParaRPr lang="en-US"/>
        </a:p>
      </dgm:t>
    </dgm:pt>
    <dgm:pt modelId="{EB2484FF-B02E-4190-ABFB-3EF830FCB1DE}" type="pres">
      <dgm:prSet presAssocID="{BA1C2735-A746-4604-BE09-9500AA7E2BE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43948-F0B2-4A2C-9504-6ED38C412E43}" type="pres">
      <dgm:prSet presAssocID="{A1266704-0D85-48A7-BA4F-F0409B5119F0}" presName="Name9" presStyleLbl="parChTrans1D2" presStyleIdx="5" presStyleCnt="8"/>
      <dgm:spPr/>
      <dgm:t>
        <a:bodyPr/>
        <a:lstStyle/>
        <a:p>
          <a:endParaRPr lang="en-US"/>
        </a:p>
      </dgm:t>
    </dgm:pt>
    <dgm:pt modelId="{F496F773-1461-4590-8481-421420D48959}" type="pres">
      <dgm:prSet presAssocID="{A1266704-0D85-48A7-BA4F-F0409B5119F0}" presName="connTx" presStyleLbl="parChTrans1D2" presStyleIdx="5" presStyleCnt="8"/>
      <dgm:spPr/>
      <dgm:t>
        <a:bodyPr/>
        <a:lstStyle/>
        <a:p>
          <a:endParaRPr lang="en-US"/>
        </a:p>
      </dgm:t>
    </dgm:pt>
    <dgm:pt modelId="{D03B49F1-EA1F-47A1-A700-FD2208D4E13E}" type="pres">
      <dgm:prSet presAssocID="{A729E070-D64E-4CB1-B5EB-4BEDC988DD6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CB6E8-34AA-4EC8-862C-219B52B7467E}" type="pres">
      <dgm:prSet presAssocID="{4EA1D379-0E80-4AEB-ADBF-2D0A2D5900D3}" presName="Name9" presStyleLbl="parChTrans1D2" presStyleIdx="6" presStyleCnt="8"/>
      <dgm:spPr/>
      <dgm:t>
        <a:bodyPr/>
        <a:lstStyle/>
        <a:p>
          <a:endParaRPr lang="en-US"/>
        </a:p>
      </dgm:t>
    </dgm:pt>
    <dgm:pt modelId="{6E776893-4A3F-4BFF-875C-AEE820E79F4B}" type="pres">
      <dgm:prSet presAssocID="{4EA1D379-0E80-4AEB-ADBF-2D0A2D5900D3}" presName="connTx" presStyleLbl="parChTrans1D2" presStyleIdx="6" presStyleCnt="8"/>
      <dgm:spPr/>
      <dgm:t>
        <a:bodyPr/>
        <a:lstStyle/>
        <a:p>
          <a:endParaRPr lang="en-US"/>
        </a:p>
      </dgm:t>
    </dgm:pt>
    <dgm:pt modelId="{DD3D6CCC-C7FC-4EA6-8A07-CDA556A0A36E}" type="pres">
      <dgm:prSet presAssocID="{EA7F24E4-74DE-491B-A572-A0134A646F89}" presName="node" presStyleLbl="node1" presStyleIdx="6" presStyleCnt="8" custScaleY="120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7ADF10-7A7A-4158-A893-92CA8595CE2A}" type="pres">
      <dgm:prSet presAssocID="{6A511535-FBCB-42EA-93C2-CDD317CC2FEE}" presName="Name9" presStyleLbl="parChTrans1D2" presStyleIdx="7" presStyleCnt="8"/>
      <dgm:spPr/>
      <dgm:t>
        <a:bodyPr/>
        <a:lstStyle/>
        <a:p>
          <a:endParaRPr lang="en-US"/>
        </a:p>
      </dgm:t>
    </dgm:pt>
    <dgm:pt modelId="{0D585FB6-A2ED-4402-8852-17883085FA91}" type="pres">
      <dgm:prSet presAssocID="{6A511535-FBCB-42EA-93C2-CDD317CC2FEE}" presName="connTx" presStyleLbl="parChTrans1D2" presStyleIdx="7" presStyleCnt="8"/>
      <dgm:spPr/>
      <dgm:t>
        <a:bodyPr/>
        <a:lstStyle/>
        <a:p>
          <a:endParaRPr lang="en-US"/>
        </a:p>
      </dgm:t>
    </dgm:pt>
    <dgm:pt modelId="{34B72788-84EC-4404-BDD8-2924C5DAB548}" type="pres">
      <dgm:prSet presAssocID="{97AE8BBA-4315-42BC-B752-64963A4EE63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C73F3C-3328-464B-A41B-82F6E0097FC2}" type="presOf" srcId="{97AE8BBA-4315-42BC-B752-64963A4EE634}" destId="{34B72788-84EC-4404-BDD8-2924C5DAB548}" srcOrd="0" destOrd="0" presId="urn:microsoft.com/office/officeart/2005/8/layout/radial1"/>
    <dgm:cxn modelId="{903B8CBA-C909-408B-BC96-C048A41311A2}" type="presOf" srcId="{6A511535-FBCB-42EA-93C2-CDD317CC2FEE}" destId="{5F7ADF10-7A7A-4158-A893-92CA8595CE2A}" srcOrd="0" destOrd="0" presId="urn:microsoft.com/office/officeart/2005/8/layout/radial1"/>
    <dgm:cxn modelId="{197D6680-0518-472B-BF83-64D0A5B22D07}" srcId="{47A30609-98B8-4E0B-9034-6A27F0CBFF88}" destId="{A37EA811-BAC6-4CEE-9C65-FF8E60554364}" srcOrd="3" destOrd="0" parTransId="{0EDF22CC-172B-465D-8482-C02B0C492059}" sibTransId="{D7340E3D-1F0F-4B28-A270-085CBFEF28D0}"/>
    <dgm:cxn modelId="{762787E7-CB1C-44D6-BB48-B4A0E83720F7}" type="presOf" srcId="{A37EA811-BAC6-4CEE-9C65-FF8E60554364}" destId="{64D71E7B-96E4-4357-A11E-AA0AC8EB5489}" srcOrd="0" destOrd="0" presId="urn:microsoft.com/office/officeart/2005/8/layout/radial1"/>
    <dgm:cxn modelId="{F9F48DC8-80CA-4EC7-9EF7-07B1F7858623}" type="presOf" srcId="{8A7468B3-11CF-4B93-A791-96B5EE57AB0D}" destId="{7C7F7AF3-67E8-40A5-83FA-8CE7F8AD5233}" srcOrd="0" destOrd="0" presId="urn:microsoft.com/office/officeart/2005/8/layout/radial1"/>
    <dgm:cxn modelId="{30F7FC9E-F89A-4ED1-B825-43B6D243D0D4}" type="presOf" srcId="{CEDA15D4-02D3-4676-B575-100D6E2DAF31}" destId="{3D1FB6A1-0381-4419-91D3-2EA60FA6DBDF}" srcOrd="1" destOrd="0" presId="urn:microsoft.com/office/officeart/2005/8/layout/radial1"/>
    <dgm:cxn modelId="{3F459FF2-1F5F-49DB-8760-0E0145E3271D}" type="presOf" srcId="{BA1C2735-A746-4604-BE09-9500AA7E2BE4}" destId="{EB2484FF-B02E-4190-ABFB-3EF830FCB1DE}" srcOrd="0" destOrd="0" presId="urn:microsoft.com/office/officeart/2005/8/layout/radial1"/>
    <dgm:cxn modelId="{022A1F2C-AEC2-4E64-BACE-3F6439A4142E}" srcId="{C7131B06-7344-4237-A4BC-FED04941CF4E}" destId="{47A30609-98B8-4E0B-9034-6A27F0CBFF88}" srcOrd="0" destOrd="0" parTransId="{E6DD659D-F363-4B85-AC95-8906097613FD}" sibTransId="{C5EE21F2-FD59-433B-9193-FCBBCE7BC729}"/>
    <dgm:cxn modelId="{6B8F4EE1-65EE-4FBF-9D64-DCA654F273A7}" type="presOf" srcId="{1EB1FB97-581F-4A80-A989-B8A2F04B18F6}" destId="{396B9CBC-F6D3-4AEA-98E6-38CD4F193E89}" srcOrd="1" destOrd="0" presId="urn:microsoft.com/office/officeart/2005/8/layout/radial1"/>
    <dgm:cxn modelId="{F3552CAC-BFD4-4079-9918-E311E75D169A}" srcId="{47A30609-98B8-4E0B-9034-6A27F0CBFF88}" destId="{2AAB2BD1-3819-4AC5-AB78-4B8B7D140A0A}" srcOrd="2" destOrd="0" parTransId="{CEDA15D4-02D3-4676-B575-100D6E2DAF31}" sibTransId="{7F752DDA-8260-4F8F-87D0-0C6DD6C1D26D}"/>
    <dgm:cxn modelId="{987609B3-A979-4A0A-A02A-984C4DE6C426}" type="presOf" srcId="{7CC7A99E-9194-428B-8A11-9120EE9DCA3A}" destId="{863D8BD2-B83B-406B-98A1-A4C5781E397F}" srcOrd="0" destOrd="0" presId="urn:microsoft.com/office/officeart/2005/8/layout/radial1"/>
    <dgm:cxn modelId="{2A8F750C-E50B-4048-BE7A-499C04D9AAC3}" type="presOf" srcId="{1EB1FB97-581F-4A80-A989-B8A2F04B18F6}" destId="{2D73AEA2-7ACC-4B32-8CBF-B200DDEB04EF}" srcOrd="0" destOrd="0" presId="urn:microsoft.com/office/officeart/2005/8/layout/radial1"/>
    <dgm:cxn modelId="{BDA10CD3-6912-4449-9C55-A0347B3DD84B}" type="presOf" srcId="{4EA1D379-0E80-4AEB-ADBF-2D0A2D5900D3}" destId="{B35CB6E8-34AA-4EC8-862C-219B52B7467E}" srcOrd="0" destOrd="0" presId="urn:microsoft.com/office/officeart/2005/8/layout/radial1"/>
    <dgm:cxn modelId="{536EC7E2-481B-4EED-92FE-D6A3C917E75A}" type="presOf" srcId="{DBA08F4D-75CC-4748-94F1-2369ED566859}" destId="{4BFC3AA8-B1D7-486B-9ECA-D76045E3827D}" srcOrd="0" destOrd="0" presId="urn:microsoft.com/office/officeart/2005/8/layout/radial1"/>
    <dgm:cxn modelId="{850761BC-F91D-4414-A45B-8AA8E2F1B63C}" srcId="{47A30609-98B8-4E0B-9034-6A27F0CBFF88}" destId="{BA1C2735-A746-4604-BE09-9500AA7E2BE4}" srcOrd="4" destOrd="0" parTransId="{1EB1FB97-581F-4A80-A989-B8A2F04B18F6}" sibTransId="{3CAF4648-3EFB-487A-96D0-EF31427D926A}"/>
    <dgm:cxn modelId="{1A78DC35-94D2-48B6-9D76-FD9813F56FC3}" srcId="{47A30609-98B8-4E0B-9034-6A27F0CBFF88}" destId="{97AE8BBA-4315-42BC-B752-64963A4EE634}" srcOrd="7" destOrd="0" parTransId="{6A511535-FBCB-42EA-93C2-CDD317CC2FEE}" sibTransId="{BA42E630-9B6C-4A9A-B473-73B965F30A44}"/>
    <dgm:cxn modelId="{F3043972-79B3-4E43-9A26-112DFAD1095F}" type="presOf" srcId="{4EA1D379-0E80-4AEB-ADBF-2D0A2D5900D3}" destId="{6E776893-4A3F-4BFF-875C-AEE820E79F4B}" srcOrd="1" destOrd="0" presId="urn:microsoft.com/office/officeart/2005/8/layout/radial1"/>
    <dgm:cxn modelId="{F629F174-80B0-47F7-8DD6-36D47E6C31BB}" srcId="{47A30609-98B8-4E0B-9034-6A27F0CBFF88}" destId="{A729E070-D64E-4CB1-B5EB-4BEDC988DD69}" srcOrd="5" destOrd="0" parTransId="{A1266704-0D85-48A7-BA4F-F0409B5119F0}" sibTransId="{9706843E-B502-4D0E-9382-5A80272234B5}"/>
    <dgm:cxn modelId="{E81F1AEA-D011-43E1-972B-D16FAE5495E1}" type="presOf" srcId="{2AAB2BD1-3819-4AC5-AB78-4B8B7D140A0A}" destId="{E58BC9BA-BEDD-47F0-83C1-DD92569636B9}" srcOrd="0" destOrd="0" presId="urn:microsoft.com/office/officeart/2005/8/layout/radial1"/>
    <dgm:cxn modelId="{FA34DB5A-5778-438F-8CF0-BE8EBA4E4084}" type="presOf" srcId="{A1266704-0D85-48A7-BA4F-F0409B5119F0}" destId="{F496F773-1461-4590-8481-421420D48959}" srcOrd="1" destOrd="0" presId="urn:microsoft.com/office/officeart/2005/8/layout/radial1"/>
    <dgm:cxn modelId="{D33EBEDB-C7DF-4E0A-92C1-3AAC68B10C03}" srcId="{47A30609-98B8-4E0B-9034-6A27F0CBFF88}" destId="{7CC7A99E-9194-428B-8A11-9120EE9DCA3A}" srcOrd="1" destOrd="0" parTransId="{8A7468B3-11CF-4B93-A791-96B5EE57AB0D}" sibTransId="{94A9512C-C01C-4450-9796-4852A134A4C3}"/>
    <dgm:cxn modelId="{4723BD0A-87CD-47D1-9BBE-2444010062F9}" type="presOf" srcId="{CEDA15D4-02D3-4676-B575-100D6E2DAF31}" destId="{FA24FB0E-C1E2-45B7-B3C7-BBF5BF9EA5F6}" srcOrd="0" destOrd="0" presId="urn:microsoft.com/office/officeart/2005/8/layout/radial1"/>
    <dgm:cxn modelId="{99472C9D-2A37-4FE9-8413-756C29AE6DC6}" type="presOf" srcId="{450BE96C-19A3-43F1-ABE7-3D9B4EE7187C}" destId="{818EDE7C-1CBD-4F99-A71E-45C6525208AE}" srcOrd="0" destOrd="0" presId="urn:microsoft.com/office/officeart/2005/8/layout/radial1"/>
    <dgm:cxn modelId="{0728CAE7-3065-419D-B2A6-95E3CF3ADA0D}" type="presOf" srcId="{0EDF22CC-172B-465D-8482-C02B0C492059}" destId="{9639230B-406B-44C7-B879-7E7B34F6D4F2}" srcOrd="0" destOrd="0" presId="urn:microsoft.com/office/officeart/2005/8/layout/radial1"/>
    <dgm:cxn modelId="{4DEC7FB1-2F86-49C4-81FC-A52B7B77F031}" type="presOf" srcId="{6A511535-FBCB-42EA-93C2-CDD317CC2FEE}" destId="{0D585FB6-A2ED-4402-8852-17883085FA91}" srcOrd="1" destOrd="0" presId="urn:microsoft.com/office/officeart/2005/8/layout/radial1"/>
    <dgm:cxn modelId="{C4F46E73-B130-41B1-BBBC-F68A63168299}" type="presOf" srcId="{8A7468B3-11CF-4B93-A791-96B5EE57AB0D}" destId="{77AFC828-84FE-43F7-AAD5-FA4A673919F8}" srcOrd="1" destOrd="0" presId="urn:microsoft.com/office/officeart/2005/8/layout/radial1"/>
    <dgm:cxn modelId="{4E864774-0895-4C4A-80A5-55B968D2B36B}" srcId="{47A30609-98B8-4E0B-9034-6A27F0CBFF88}" destId="{450BE96C-19A3-43F1-ABE7-3D9B4EE7187C}" srcOrd="0" destOrd="0" parTransId="{DBA08F4D-75CC-4748-94F1-2369ED566859}" sibTransId="{C7081145-9E8F-4C12-8639-5CC1696CC938}"/>
    <dgm:cxn modelId="{52BB2C90-F09A-40EC-8F36-0194798E5A2F}" srcId="{47A30609-98B8-4E0B-9034-6A27F0CBFF88}" destId="{EA7F24E4-74DE-491B-A572-A0134A646F89}" srcOrd="6" destOrd="0" parTransId="{4EA1D379-0E80-4AEB-ADBF-2D0A2D5900D3}" sibTransId="{2CE0CDB4-8DDA-41F9-99F8-96A3FA1BD0A9}"/>
    <dgm:cxn modelId="{96272696-64DB-4AEF-8E21-3FD21290482E}" type="presOf" srcId="{A729E070-D64E-4CB1-B5EB-4BEDC988DD69}" destId="{D03B49F1-EA1F-47A1-A700-FD2208D4E13E}" srcOrd="0" destOrd="0" presId="urn:microsoft.com/office/officeart/2005/8/layout/radial1"/>
    <dgm:cxn modelId="{06078405-F700-4FB2-AC9B-89DB771903B1}" type="presOf" srcId="{DBA08F4D-75CC-4748-94F1-2369ED566859}" destId="{6E26030B-E915-46BA-8178-EA9584AB3715}" srcOrd="1" destOrd="0" presId="urn:microsoft.com/office/officeart/2005/8/layout/radial1"/>
    <dgm:cxn modelId="{2CCF773E-C46F-4B87-80FE-078590887D7F}" type="presOf" srcId="{C7131B06-7344-4237-A4BC-FED04941CF4E}" destId="{AD370F6D-0C42-4B75-A931-FC33FFD87D22}" srcOrd="0" destOrd="0" presId="urn:microsoft.com/office/officeart/2005/8/layout/radial1"/>
    <dgm:cxn modelId="{5CA0C86A-7712-45B4-9D85-5986FB295398}" type="presOf" srcId="{47A30609-98B8-4E0B-9034-6A27F0CBFF88}" destId="{7923C190-1655-4D58-8E3C-0E7E83E71721}" srcOrd="0" destOrd="0" presId="urn:microsoft.com/office/officeart/2005/8/layout/radial1"/>
    <dgm:cxn modelId="{A136F9E6-2DB8-4A4A-B4E2-AE59E1699218}" type="presOf" srcId="{EA7F24E4-74DE-491B-A572-A0134A646F89}" destId="{DD3D6CCC-C7FC-4EA6-8A07-CDA556A0A36E}" srcOrd="0" destOrd="0" presId="urn:microsoft.com/office/officeart/2005/8/layout/radial1"/>
    <dgm:cxn modelId="{D93A02FE-2FAB-4C84-B677-103D2F7B8923}" type="presOf" srcId="{A1266704-0D85-48A7-BA4F-F0409B5119F0}" destId="{B5043948-F0B2-4A2C-9504-6ED38C412E43}" srcOrd="0" destOrd="0" presId="urn:microsoft.com/office/officeart/2005/8/layout/radial1"/>
    <dgm:cxn modelId="{2D47DAEC-7DE3-4D34-9BE1-25433A5CFCEC}" type="presOf" srcId="{0EDF22CC-172B-465D-8482-C02B0C492059}" destId="{53404285-7A73-44A6-873D-D6BD8C3C53C3}" srcOrd="1" destOrd="0" presId="urn:microsoft.com/office/officeart/2005/8/layout/radial1"/>
    <dgm:cxn modelId="{F483E942-11B4-46A8-814D-2A224733E306}" type="presParOf" srcId="{AD370F6D-0C42-4B75-A931-FC33FFD87D22}" destId="{7923C190-1655-4D58-8E3C-0E7E83E71721}" srcOrd="0" destOrd="0" presId="urn:microsoft.com/office/officeart/2005/8/layout/radial1"/>
    <dgm:cxn modelId="{7BBCD12C-5014-4679-A262-9A3E37A2A99F}" type="presParOf" srcId="{AD370F6D-0C42-4B75-A931-FC33FFD87D22}" destId="{4BFC3AA8-B1D7-486B-9ECA-D76045E3827D}" srcOrd="1" destOrd="0" presId="urn:microsoft.com/office/officeart/2005/8/layout/radial1"/>
    <dgm:cxn modelId="{97E940E7-A812-455D-8768-0E0FC917AFAD}" type="presParOf" srcId="{4BFC3AA8-B1D7-486B-9ECA-D76045E3827D}" destId="{6E26030B-E915-46BA-8178-EA9584AB3715}" srcOrd="0" destOrd="0" presId="urn:microsoft.com/office/officeart/2005/8/layout/radial1"/>
    <dgm:cxn modelId="{EC52E0D0-0639-41D3-BB27-F6E9BA3FDA2D}" type="presParOf" srcId="{AD370F6D-0C42-4B75-A931-FC33FFD87D22}" destId="{818EDE7C-1CBD-4F99-A71E-45C6525208AE}" srcOrd="2" destOrd="0" presId="urn:microsoft.com/office/officeart/2005/8/layout/radial1"/>
    <dgm:cxn modelId="{73080F04-EC9E-4D08-A321-77B75BA5F78A}" type="presParOf" srcId="{AD370F6D-0C42-4B75-A931-FC33FFD87D22}" destId="{7C7F7AF3-67E8-40A5-83FA-8CE7F8AD5233}" srcOrd="3" destOrd="0" presId="urn:microsoft.com/office/officeart/2005/8/layout/radial1"/>
    <dgm:cxn modelId="{DE8C373C-EB20-4C45-82F9-748A48D65E1D}" type="presParOf" srcId="{7C7F7AF3-67E8-40A5-83FA-8CE7F8AD5233}" destId="{77AFC828-84FE-43F7-AAD5-FA4A673919F8}" srcOrd="0" destOrd="0" presId="urn:microsoft.com/office/officeart/2005/8/layout/radial1"/>
    <dgm:cxn modelId="{C465C070-5C70-46CC-A488-610ACB3F033A}" type="presParOf" srcId="{AD370F6D-0C42-4B75-A931-FC33FFD87D22}" destId="{863D8BD2-B83B-406B-98A1-A4C5781E397F}" srcOrd="4" destOrd="0" presId="urn:microsoft.com/office/officeart/2005/8/layout/radial1"/>
    <dgm:cxn modelId="{EB1E2628-C77A-4443-98ED-43AD846D82F2}" type="presParOf" srcId="{AD370F6D-0C42-4B75-A931-FC33FFD87D22}" destId="{FA24FB0E-C1E2-45B7-B3C7-BBF5BF9EA5F6}" srcOrd="5" destOrd="0" presId="urn:microsoft.com/office/officeart/2005/8/layout/radial1"/>
    <dgm:cxn modelId="{8D1B5FC3-B50A-45DD-84AC-CCBEE8421D00}" type="presParOf" srcId="{FA24FB0E-C1E2-45B7-B3C7-BBF5BF9EA5F6}" destId="{3D1FB6A1-0381-4419-91D3-2EA60FA6DBDF}" srcOrd="0" destOrd="0" presId="urn:microsoft.com/office/officeart/2005/8/layout/radial1"/>
    <dgm:cxn modelId="{6D6B121B-6514-450E-B23D-2E393B914E9C}" type="presParOf" srcId="{AD370F6D-0C42-4B75-A931-FC33FFD87D22}" destId="{E58BC9BA-BEDD-47F0-83C1-DD92569636B9}" srcOrd="6" destOrd="0" presId="urn:microsoft.com/office/officeart/2005/8/layout/radial1"/>
    <dgm:cxn modelId="{841BD80E-0E31-46AB-B0AE-E377D4C8B8A6}" type="presParOf" srcId="{AD370F6D-0C42-4B75-A931-FC33FFD87D22}" destId="{9639230B-406B-44C7-B879-7E7B34F6D4F2}" srcOrd="7" destOrd="0" presId="urn:microsoft.com/office/officeart/2005/8/layout/radial1"/>
    <dgm:cxn modelId="{2C4EF1A9-7FCF-459B-B681-A4905E484E85}" type="presParOf" srcId="{9639230B-406B-44C7-B879-7E7B34F6D4F2}" destId="{53404285-7A73-44A6-873D-D6BD8C3C53C3}" srcOrd="0" destOrd="0" presId="urn:microsoft.com/office/officeart/2005/8/layout/radial1"/>
    <dgm:cxn modelId="{9220D90C-1A4D-4577-8196-A5255774EB16}" type="presParOf" srcId="{AD370F6D-0C42-4B75-A931-FC33FFD87D22}" destId="{64D71E7B-96E4-4357-A11E-AA0AC8EB5489}" srcOrd="8" destOrd="0" presId="urn:microsoft.com/office/officeart/2005/8/layout/radial1"/>
    <dgm:cxn modelId="{27E18010-D8EA-4BC0-9D47-304F45E03DA8}" type="presParOf" srcId="{AD370F6D-0C42-4B75-A931-FC33FFD87D22}" destId="{2D73AEA2-7ACC-4B32-8CBF-B200DDEB04EF}" srcOrd="9" destOrd="0" presId="urn:microsoft.com/office/officeart/2005/8/layout/radial1"/>
    <dgm:cxn modelId="{1412BECD-C4E0-4D27-BD5A-96B99F206151}" type="presParOf" srcId="{2D73AEA2-7ACC-4B32-8CBF-B200DDEB04EF}" destId="{396B9CBC-F6D3-4AEA-98E6-38CD4F193E89}" srcOrd="0" destOrd="0" presId="urn:microsoft.com/office/officeart/2005/8/layout/radial1"/>
    <dgm:cxn modelId="{582E55E3-1753-4396-BE86-043B63E76973}" type="presParOf" srcId="{AD370F6D-0C42-4B75-A931-FC33FFD87D22}" destId="{EB2484FF-B02E-4190-ABFB-3EF830FCB1DE}" srcOrd="10" destOrd="0" presId="urn:microsoft.com/office/officeart/2005/8/layout/radial1"/>
    <dgm:cxn modelId="{AA71CFC5-550A-4A21-9700-8F705E19D9F0}" type="presParOf" srcId="{AD370F6D-0C42-4B75-A931-FC33FFD87D22}" destId="{B5043948-F0B2-4A2C-9504-6ED38C412E43}" srcOrd="11" destOrd="0" presId="urn:microsoft.com/office/officeart/2005/8/layout/radial1"/>
    <dgm:cxn modelId="{6A579AFE-202C-4E15-A1A4-439CD49F1315}" type="presParOf" srcId="{B5043948-F0B2-4A2C-9504-6ED38C412E43}" destId="{F496F773-1461-4590-8481-421420D48959}" srcOrd="0" destOrd="0" presId="urn:microsoft.com/office/officeart/2005/8/layout/radial1"/>
    <dgm:cxn modelId="{ED9F17F9-0056-4AF3-AB04-AFC9B0884E92}" type="presParOf" srcId="{AD370F6D-0C42-4B75-A931-FC33FFD87D22}" destId="{D03B49F1-EA1F-47A1-A700-FD2208D4E13E}" srcOrd="12" destOrd="0" presId="urn:microsoft.com/office/officeart/2005/8/layout/radial1"/>
    <dgm:cxn modelId="{D70140BA-1F63-41C6-9D99-54585DBE191E}" type="presParOf" srcId="{AD370F6D-0C42-4B75-A931-FC33FFD87D22}" destId="{B35CB6E8-34AA-4EC8-862C-219B52B7467E}" srcOrd="13" destOrd="0" presId="urn:microsoft.com/office/officeart/2005/8/layout/radial1"/>
    <dgm:cxn modelId="{576FE97C-AF4B-4E64-AE8E-243AA5775F6B}" type="presParOf" srcId="{B35CB6E8-34AA-4EC8-862C-219B52B7467E}" destId="{6E776893-4A3F-4BFF-875C-AEE820E79F4B}" srcOrd="0" destOrd="0" presId="urn:microsoft.com/office/officeart/2005/8/layout/radial1"/>
    <dgm:cxn modelId="{CDCCD585-6A57-48B8-B858-3E46ACA2D478}" type="presParOf" srcId="{AD370F6D-0C42-4B75-A931-FC33FFD87D22}" destId="{DD3D6CCC-C7FC-4EA6-8A07-CDA556A0A36E}" srcOrd="14" destOrd="0" presId="urn:microsoft.com/office/officeart/2005/8/layout/radial1"/>
    <dgm:cxn modelId="{1C593995-FA1F-46F3-B99C-BE73540C7BC1}" type="presParOf" srcId="{AD370F6D-0C42-4B75-A931-FC33FFD87D22}" destId="{5F7ADF10-7A7A-4158-A893-92CA8595CE2A}" srcOrd="15" destOrd="0" presId="urn:microsoft.com/office/officeart/2005/8/layout/radial1"/>
    <dgm:cxn modelId="{ED3D68D3-D0A4-4774-92FD-E75068F27D58}" type="presParOf" srcId="{5F7ADF10-7A7A-4158-A893-92CA8595CE2A}" destId="{0D585FB6-A2ED-4402-8852-17883085FA91}" srcOrd="0" destOrd="0" presId="urn:microsoft.com/office/officeart/2005/8/layout/radial1"/>
    <dgm:cxn modelId="{9C2872AD-0C5C-4838-B049-743661BBC36A}" type="presParOf" srcId="{AD370F6D-0C42-4B75-A931-FC33FFD87D22}" destId="{34B72788-84EC-4404-BDD8-2924C5DAB548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D8C98C-A7C9-44AC-83E8-AB0131B14218}" type="doc">
      <dgm:prSet loTypeId="urn:microsoft.com/office/officeart/2008/layout/HalfCircleOrganizationChart" loCatId="hierarchy" qsTypeId="urn:microsoft.com/office/officeart/2005/8/quickstyle/3d4" qsCatId="3D" csTypeId="urn:microsoft.com/office/officeart/2005/8/colors/accent1_2" csCatId="accent1" phldr="1"/>
      <dgm:spPr/>
    </dgm:pt>
    <dgm:pt modelId="{7A88A466-BE1F-40A5-AF0F-45ED71DF4491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محاور التقويم وال</a:t>
          </a:r>
          <a:r>
            <a:rPr kumimoji="0" lang="ar-SA" sz="4400" b="1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</a:t>
          </a:r>
          <a:r>
            <a:rPr kumimoji="0" lang="ar-EG" sz="4400" b="1" i="0" u="none" strike="noStrike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عتماد</a:t>
          </a:r>
          <a:endParaRPr kumimoji="0" lang="en-US" sz="4400" b="1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ACFBC1D4-553F-44AE-B7BE-4EA6FA151238}" type="parTrans" cxnId="{8994CB3E-1A8F-418C-A97E-738BD98DE939}">
      <dgm:prSet/>
      <dgm:spPr/>
      <dgm:t>
        <a:bodyPr/>
        <a:lstStyle/>
        <a:p>
          <a:endParaRPr lang="en-US"/>
        </a:p>
      </dgm:t>
    </dgm:pt>
    <dgm:pt modelId="{E8EB2020-230E-48CE-B909-8EE353FDE795}" type="sibTrans" cxnId="{8994CB3E-1A8F-418C-A97E-738BD98DE939}">
      <dgm:prSet/>
      <dgm:spPr/>
      <dgm:t>
        <a:bodyPr/>
        <a:lstStyle/>
        <a:p>
          <a:endParaRPr lang="en-US"/>
        </a:p>
      </dgm:t>
    </dgm:pt>
    <dgm:pt modelId="{95691E01-2FA6-40E3-AE50-55782102F648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الفاعلية التعليمية</a:t>
          </a:r>
          <a:endParaRPr kumimoji="0" lang="en-US" sz="4400" b="1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4B24F69E-5BE6-4AA5-9859-BEFFC60E7619}" type="parTrans" cxnId="{7DF4096E-F6DC-492C-A313-016AE7D292E4}">
      <dgm:prSet/>
      <dgm:spPr/>
      <dgm:t>
        <a:bodyPr/>
        <a:lstStyle/>
        <a:p>
          <a:endParaRPr lang="en-US"/>
        </a:p>
      </dgm:t>
    </dgm:pt>
    <dgm:pt modelId="{25D0A60B-4A70-4F94-9EBA-5B9C55771F54}" type="sibTrans" cxnId="{7DF4096E-F6DC-492C-A313-016AE7D292E4}">
      <dgm:prSet/>
      <dgm:spPr/>
      <dgm:t>
        <a:bodyPr/>
        <a:lstStyle/>
        <a:p>
          <a:endParaRPr lang="en-US"/>
        </a:p>
      </dgm:t>
    </dgm:pt>
    <dgm:pt modelId="{0CA7A2BB-06DE-450E-890E-566179564BD2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القدرة المؤسسية</a:t>
          </a:r>
          <a:endParaRPr kumimoji="0" lang="en-US" sz="4400" b="1" i="0" u="none" strike="noStrike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gm:t>
    </dgm:pt>
    <dgm:pt modelId="{AE0134E6-DA1D-4BC5-954F-DD0C91EB69E1}" type="parTrans" cxnId="{9DFC92CF-70A4-46FC-92D3-ECE9902617C0}">
      <dgm:prSet/>
      <dgm:spPr/>
      <dgm:t>
        <a:bodyPr/>
        <a:lstStyle/>
        <a:p>
          <a:endParaRPr lang="en-US"/>
        </a:p>
      </dgm:t>
    </dgm:pt>
    <dgm:pt modelId="{BFC3BC4F-85FD-476A-B4C9-A1206FA03285}" type="sibTrans" cxnId="{9DFC92CF-70A4-46FC-92D3-ECE9902617C0}">
      <dgm:prSet/>
      <dgm:spPr/>
      <dgm:t>
        <a:bodyPr/>
        <a:lstStyle/>
        <a:p>
          <a:endParaRPr lang="en-US"/>
        </a:p>
      </dgm:t>
    </dgm:pt>
    <dgm:pt modelId="{4F531407-EE7E-43A6-804E-178A7B31EF67}" type="pres">
      <dgm:prSet presAssocID="{00D8C98C-A7C9-44AC-83E8-AB0131B1421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55D6E59-B36F-4A0C-8E22-4AD6E653C109}" type="pres">
      <dgm:prSet presAssocID="{7A88A466-BE1F-40A5-AF0F-45ED71DF4491}" presName="hierRoot1" presStyleCnt="0">
        <dgm:presLayoutVars>
          <dgm:hierBranch val="init"/>
        </dgm:presLayoutVars>
      </dgm:prSet>
      <dgm:spPr/>
    </dgm:pt>
    <dgm:pt modelId="{4040A3DB-DFBA-48DA-AA9E-664416BF611F}" type="pres">
      <dgm:prSet presAssocID="{7A88A466-BE1F-40A5-AF0F-45ED71DF4491}" presName="rootComposite1" presStyleCnt="0"/>
      <dgm:spPr/>
    </dgm:pt>
    <dgm:pt modelId="{CCCE59D7-E461-4DED-AA5B-2334BF9C0308}" type="pres">
      <dgm:prSet presAssocID="{7A88A466-BE1F-40A5-AF0F-45ED71DF4491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125EA5FE-D9CA-49B4-8AA1-FDFA78C77197}" type="pres">
      <dgm:prSet presAssocID="{7A88A466-BE1F-40A5-AF0F-45ED71DF4491}" presName="topArc1" presStyleLbl="parChTrans1D1" presStyleIdx="0" presStyleCnt="6"/>
      <dgm:spPr/>
    </dgm:pt>
    <dgm:pt modelId="{16612242-AF2F-4025-8234-4330E0F6B035}" type="pres">
      <dgm:prSet presAssocID="{7A88A466-BE1F-40A5-AF0F-45ED71DF4491}" presName="bottomArc1" presStyleLbl="parChTrans1D1" presStyleIdx="1" presStyleCnt="6"/>
      <dgm:spPr/>
    </dgm:pt>
    <dgm:pt modelId="{ACF040C1-C487-4AD8-9A2E-67FFF8FF9C8A}" type="pres">
      <dgm:prSet presAssocID="{7A88A466-BE1F-40A5-AF0F-45ED71DF4491}" presName="topConnNode1" presStyleLbl="node1" presStyleIdx="0" presStyleCnt="0"/>
      <dgm:spPr/>
      <dgm:t>
        <a:bodyPr/>
        <a:lstStyle/>
        <a:p>
          <a:pPr rtl="1"/>
          <a:endParaRPr lang="ar-EG"/>
        </a:p>
      </dgm:t>
    </dgm:pt>
    <dgm:pt modelId="{474FEDA2-5791-442C-830F-F56ACCCBF2BE}" type="pres">
      <dgm:prSet presAssocID="{7A88A466-BE1F-40A5-AF0F-45ED71DF4491}" presName="hierChild2" presStyleCnt="0"/>
      <dgm:spPr/>
    </dgm:pt>
    <dgm:pt modelId="{998E6CA6-AC44-4CEF-A447-E61D9763D135}" type="pres">
      <dgm:prSet presAssocID="{4B24F69E-5BE6-4AA5-9859-BEFFC60E7619}" presName="Name28" presStyleLbl="parChTrans1D2" presStyleIdx="0" presStyleCnt="2"/>
      <dgm:spPr/>
      <dgm:t>
        <a:bodyPr/>
        <a:lstStyle/>
        <a:p>
          <a:pPr rtl="1"/>
          <a:endParaRPr lang="ar-EG"/>
        </a:p>
      </dgm:t>
    </dgm:pt>
    <dgm:pt modelId="{BDC6AD62-1362-4D4D-8054-CB80C0F3FE5F}" type="pres">
      <dgm:prSet presAssocID="{95691E01-2FA6-40E3-AE50-55782102F648}" presName="hierRoot2" presStyleCnt="0">
        <dgm:presLayoutVars>
          <dgm:hierBranch val="init"/>
        </dgm:presLayoutVars>
      </dgm:prSet>
      <dgm:spPr/>
    </dgm:pt>
    <dgm:pt modelId="{5FD9BD29-C666-42BA-BE41-B44E3501518D}" type="pres">
      <dgm:prSet presAssocID="{95691E01-2FA6-40E3-AE50-55782102F648}" presName="rootComposite2" presStyleCnt="0"/>
      <dgm:spPr/>
    </dgm:pt>
    <dgm:pt modelId="{8EE65886-9066-431A-83DC-9161D5180A25}" type="pres">
      <dgm:prSet presAssocID="{95691E01-2FA6-40E3-AE50-55782102F64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A283768-B9EB-474D-A594-D6D1239B749E}" type="pres">
      <dgm:prSet presAssocID="{95691E01-2FA6-40E3-AE50-55782102F648}" presName="topArc2" presStyleLbl="parChTrans1D1" presStyleIdx="2" presStyleCnt="6"/>
      <dgm:spPr/>
    </dgm:pt>
    <dgm:pt modelId="{7E1C26F2-E585-4DF9-8662-9FE8CACFFDD8}" type="pres">
      <dgm:prSet presAssocID="{95691E01-2FA6-40E3-AE50-55782102F648}" presName="bottomArc2" presStyleLbl="parChTrans1D1" presStyleIdx="3" presStyleCnt="6"/>
      <dgm:spPr/>
    </dgm:pt>
    <dgm:pt modelId="{9BDA8FEB-9186-47C4-9343-F134FDCFD384}" type="pres">
      <dgm:prSet presAssocID="{95691E01-2FA6-40E3-AE50-55782102F648}" presName="topConnNode2" presStyleLbl="node2" presStyleIdx="0" presStyleCnt="0"/>
      <dgm:spPr/>
      <dgm:t>
        <a:bodyPr/>
        <a:lstStyle/>
        <a:p>
          <a:pPr rtl="1"/>
          <a:endParaRPr lang="ar-EG"/>
        </a:p>
      </dgm:t>
    </dgm:pt>
    <dgm:pt modelId="{58342DCA-5C15-4A19-88A2-F93ED5B80911}" type="pres">
      <dgm:prSet presAssocID="{95691E01-2FA6-40E3-AE50-55782102F648}" presName="hierChild4" presStyleCnt="0"/>
      <dgm:spPr/>
    </dgm:pt>
    <dgm:pt modelId="{A67C7BE9-493E-4D83-8BEE-8BBA4FE47B2E}" type="pres">
      <dgm:prSet presAssocID="{95691E01-2FA6-40E3-AE50-55782102F648}" presName="hierChild5" presStyleCnt="0"/>
      <dgm:spPr/>
    </dgm:pt>
    <dgm:pt modelId="{850880BE-EE02-419C-A350-95B20472A557}" type="pres">
      <dgm:prSet presAssocID="{AE0134E6-DA1D-4BC5-954F-DD0C91EB69E1}" presName="Name28" presStyleLbl="parChTrans1D2" presStyleIdx="1" presStyleCnt="2"/>
      <dgm:spPr/>
      <dgm:t>
        <a:bodyPr/>
        <a:lstStyle/>
        <a:p>
          <a:pPr rtl="1"/>
          <a:endParaRPr lang="ar-EG"/>
        </a:p>
      </dgm:t>
    </dgm:pt>
    <dgm:pt modelId="{38842948-ECDB-4748-BC9A-829824B9055E}" type="pres">
      <dgm:prSet presAssocID="{0CA7A2BB-06DE-450E-890E-566179564BD2}" presName="hierRoot2" presStyleCnt="0">
        <dgm:presLayoutVars>
          <dgm:hierBranch val="init"/>
        </dgm:presLayoutVars>
      </dgm:prSet>
      <dgm:spPr/>
    </dgm:pt>
    <dgm:pt modelId="{7EA85825-1E21-46DF-AF21-1206A57CBC3F}" type="pres">
      <dgm:prSet presAssocID="{0CA7A2BB-06DE-450E-890E-566179564BD2}" presName="rootComposite2" presStyleCnt="0"/>
      <dgm:spPr/>
    </dgm:pt>
    <dgm:pt modelId="{EA4BA399-40CE-4CB0-AA05-9D3F0FBE8A91}" type="pres">
      <dgm:prSet presAssocID="{0CA7A2BB-06DE-450E-890E-566179564BD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7B5C258A-8035-4C3F-BA13-078AF6DCAC44}" type="pres">
      <dgm:prSet presAssocID="{0CA7A2BB-06DE-450E-890E-566179564BD2}" presName="topArc2" presStyleLbl="parChTrans1D1" presStyleIdx="4" presStyleCnt="6"/>
      <dgm:spPr/>
    </dgm:pt>
    <dgm:pt modelId="{6CF461C1-4772-43C9-B833-0A0B0797E1B3}" type="pres">
      <dgm:prSet presAssocID="{0CA7A2BB-06DE-450E-890E-566179564BD2}" presName="bottomArc2" presStyleLbl="parChTrans1D1" presStyleIdx="5" presStyleCnt="6"/>
      <dgm:spPr/>
    </dgm:pt>
    <dgm:pt modelId="{F73B6EB1-040D-4D31-A811-03F1E453541B}" type="pres">
      <dgm:prSet presAssocID="{0CA7A2BB-06DE-450E-890E-566179564BD2}" presName="topConnNode2" presStyleLbl="node2" presStyleIdx="0" presStyleCnt="0"/>
      <dgm:spPr/>
      <dgm:t>
        <a:bodyPr/>
        <a:lstStyle/>
        <a:p>
          <a:pPr rtl="1"/>
          <a:endParaRPr lang="ar-EG"/>
        </a:p>
      </dgm:t>
    </dgm:pt>
    <dgm:pt modelId="{C0B99C15-8720-4121-A512-7CA6994D3106}" type="pres">
      <dgm:prSet presAssocID="{0CA7A2BB-06DE-450E-890E-566179564BD2}" presName="hierChild4" presStyleCnt="0"/>
      <dgm:spPr/>
    </dgm:pt>
    <dgm:pt modelId="{C47576AC-96F7-4D04-A4D5-E54699D9791C}" type="pres">
      <dgm:prSet presAssocID="{0CA7A2BB-06DE-450E-890E-566179564BD2}" presName="hierChild5" presStyleCnt="0"/>
      <dgm:spPr/>
    </dgm:pt>
    <dgm:pt modelId="{A50F291B-01C8-4758-945E-4FBD9276F87F}" type="pres">
      <dgm:prSet presAssocID="{7A88A466-BE1F-40A5-AF0F-45ED71DF4491}" presName="hierChild3" presStyleCnt="0"/>
      <dgm:spPr/>
    </dgm:pt>
  </dgm:ptLst>
  <dgm:cxnLst>
    <dgm:cxn modelId="{066B0328-451D-41D2-A282-BF42533E160E}" type="presOf" srcId="{95691E01-2FA6-40E3-AE50-55782102F648}" destId="{9BDA8FEB-9186-47C4-9343-F134FDCFD384}" srcOrd="1" destOrd="0" presId="urn:microsoft.com/office/officeart/2008/layout/HalfCircleOrganizationChart"/>
    <dgm:cxn modelId="{A8E8328C-BF23-430D-AB55-531811CB4AFC}" type="presOf" srcId="{7A88A466-BE1F-40A5-AF0F-45ED71DF4491}" destId="{CCCE59D7-E461-4DED-AA5B-2334BF9C0308}" srcOrd="0" destOrd="0" presId="urn:microsoft.com/office/officeart/2008/layout/HalfCircleOrganizationChart"/>
    <dgm:cxn modelId="{B0790275-DBF1-4F2D-973E-9D9C85B68086}" type="presOf" srcId="{AE0134E6-DA1D-4BC5-954F-DD0C91EB69E1}" destId="{850880BE-EE02-419C-A350-95B20472A557}" srcOrd="0" destOrd="0" presId="urn:microsoft.com/office/officeart/2008/layout/HalfCircleOrganizationChart"/>
    <dgm:cxn modelId="{25B1EECC-FC58-40A6-9162-3C07BD79A949}" type="presOf" srcId="{00D8C98C-A7C9-44AC-83E8-AB0131B14218}" destId="{4F531407-EE7E-43A6-804E-178A7B31EF67}" srcOrd="0" destOrd="0" presId="urn:microsoft.com/office/officeart/2008/layout/HalfCircleOrganizationChart"/>
    <dgm:cxn modelId="{376823BF-7B8B-40FB-BF2D-AC32934EC27A}" type="presOf" srcId="{0CA7A2BB-06DE-450E-890E-566179564BD2}" destId="{F73B6EB1-040D-4D31-A811-03F1E453541B}" srcOrd="1" destOrd="0" presId="urn:microsoft.com/office/officeart/2008/layout/HalfCircleOrganizationChart"/>
    <dgm:cxn modelId="{8994CB3E-1A8F-418C-A97E-738BD98DE939}" srcId="{00D8C98C-A7C9-44AC-83E8-AB0131B14218}" destId="{7A88A466-BE1F-40A5-AF0F-45ED71DF4491}" srcOrd="0" destOrd="0" parTransId="{ACFBC1D4-553F-44AE-B7BE-4EA6FA151238}" sibTransId="{E8EB2020-230E-48CE-B909-8EE353FDE795}"/>
    <dgm:cxn modelId="{9DFC92CF-70A4-46FC-92D3-ECE9902617C0}" srcId="{7A88A466-BE1F-40A5-AF0F-45ED71DF4491}" destId="{0CA7A2BB-06DE-450E-890E-566179564BD2}" srcOrd="1" destOrd="0" parTransId="{AE0134E6-DA1D-4BC5-954F-DD0C91EB69E1}" sibTransId="{BFC3BC4F-85FD-476A-B4C9-A1206FA03285}"/>
    <dgm:cxn modelId="{64B45FDD-7B05-4D81-B585-F7A2B993A319}" type="presOf" srcId="{7A88A466-BE1F-40A5-AF0F-45ED71DF4491}" destId="{ACF040C1-C487-4AD8-9A2E-67FFF8FF9C8A}" srcOrd="1" destOrd="0" presId="urn:microsoft.com/office/officeart/2008/layout/HalfCircleOrganizationChart"/>
    <dgm:cxn modelId="{D92395D7-4F47-4A2A-BA64-38709E18310E}" type="presOf" srcId="{95691E01-2FA6-40E3-AE50-55782102F648}" destId="{8EE65886-9066-431A-83DC-9161D5180A25}" srcOrd="0" destOrd="0" presId="urn:microsoft.com/office/officeart/2008/layout/HalfCircleOrganizationChart"/>
    <dgm:cxn modelId="{7142B6B0-3CEE-4829-892C-7DA2727C39AB}" type="presOf" srcId="{4B24F69E-5BE6-4AA5-9859-BEFFC60E7619}" destId="{998E6CA6-AC44-4CEF-A447-E61D9763D135}" srcOrd="0" destOrd="0" presId="urn:microsoft.com/office/officeart/2008/layout/HalfCircleOrganizationChart"/>
    <dgm:cxn modelId="{7DF4096E-F6DC-492C-A313-016AE7D292E4}" srcId="{7A88A466-BE1F-40A5-AF0F-45ED71DF4491}" destId="{95691E01-2FA6-40E3-AE50-55782102F648}" srcOrd="0" destOrd="0" parTransId="{4B24F69E-5BE6-4AA5-9859-BEFFC60E7619}" sibTransId="{25D0A60B-4A70-4F94-9EBA-5B9C55771F54}"/>
    <dgm:cxn modelId="{7056C6D4-3E5E-4B89-B3D8-8D62B631E62D}" type="presOf" srcId="{0CA7A2BB-06DE-450E-890E-566179564BD2}" destId="{EA4BA399-40CE-4CB0-AA05-9D3F0FBE8A91}" srcOrd="0" destOrd="0" presId="urn:microsoft.com/office/officeart/2008/layout/HalfCircleOrganizationChart"/>
    <dgm:cxn modelId="{9DF88E57-A64C-4D70-93FE-CDAACAADE302}" type="presParOf" srcId="{4F531407-EE7E-43A6-804E-178A7B31EF67}" destId="{F55D6E59-B36F-4A0C-8E22-4AD6E653C109}" srcOrd="0" destOrd="0" presId="urn:microsoft.com/office/officeart/2008/layout/HalfCircleOrganizationChart"/>
    <dgm:cxn modelId="{D00D797D-CF29-4314-86DC-19FE976F75DD}" type="presParOf" srcId="{F55D6E59-B36F-4A0C-8E22-4AD6E653C109}" destId="{4040A3DB-DFBA-48DA-AA9E-664416BF611F}" srcOrd="0" destOrd="0" presId="urn:microsoft.com/office/officeart/2008/layout/HalfCircleOrganizationChart"/>
    <dgm:cxn modelId="{33E32C6F-176B-4E1A-907D-D90B226D24E2}" type="presParOf" srcId="{4040A3DB-DFBA-48DA-AA9E-664416BF611F}" destId="{CCCE59D7-E461-4DED-AA5B-2334BF9C0308}" srcOrd="0" destOrd="0" presId="urn:microsoft.com/office/officeart/2008/layout/HalfCircleOrganizationChart"/>
    <dgm:cxn modelId="{E1E7E58D-2EB0-4531-A24D-1360F23FC1B4}" type="presParOf" srcId="{4040A3DB-DFBA-48DA-AA9E-664416BF611F}" destId="{125EA5FE-D9CA-49B4-8AA1-FDFA78C77197}" srcOrd="1" destOrd="0" presId="urn:microsoft.com/office/officeart/2008/layout/HalfCircleOrganizationChart"/>
    <dgm:cxn modelId="{88E3F089-10A1-4D4D-904D-EA9A75BB2A30}" type="presParOf" srcId="{4040A3DB-DFBA-48DA-AA9E-664416BF611F}" destId="{16612242-AF2F-4025-8234-4330E0F6B035}" srcOrd="2" destOrd="0" presId="urn:microsoft.com/office/officeart/2008/layout/HalfCircleOrganizationChart"/>
    <dgm:cxn modelId="{74894B54-0B25-4883-8DDC-D067F1A68949}" type="presParOf" srcId="{4040A3DB-DFBA-48DA-AA9E-664416BF611F}" destId="{ACF040C1-C487-4AD8-9A2E-67FFF8FF9C8A}" srcOrd="3" destOrd="0" presId="urn:microsoft.com/office/officeart/2008/layout/HalfCircleOrganizationChart"/>
    <dgm:cxn modelId="{BB94BF37-E904-4A7E-90A0-97C93979C4A1}" type="presParOf" srcId="{F55D6E59-B36F-4A0C-8E22-4AD6E653C109}" destId="{474FEDA2-5791-442C-830F-F56ACCCBF2BE}" srcOrd="1" destOrd="0" presId="urn:microsoft.com/office/officeart/2008/layout/HalfCircleOrganizationChart"/>
    <dgm:cxn modelId="{72EB018F-535D-4557-AC49-2BFD41B3DC69}" type="presParOf" srcId="{474FEDA2-5791-442C-830F-F56ACCCBF2BE}" destId="{998E6CA6-AC44-4CEF-A447-E61D9763D135}" srcOrd="0" destOrd="0" presId="urn:microsoft.com/office/officeart/2008/layout/HalfCircleOrganizationChart"/>
    <dgm:cxn modelId="{9A9685BC-DAD1-4B8C-B6A7-B267144C96C2}" type="presParOf" srcId="{474FEDA2-5791-442C-830F-F56ACCCBF2BE}" destId="{BDC6AD62-1362-4D4D-8054-CB80C0F3FE5F}" srcOrd="1" destOrd="0" presId="urn:microsoft.com/office/officeart/2008/layout/HalfCircleOrganizationChart"/>
    <dgm:cxn modelId="{B23F7DF9-41C4-47C5-9787-53A28DF36EDB}" type="presParOf" srcId="{BDC6AD62-1362-4D4D-8054-CB80C0F3FE5F}" destId="{5FD9BD29-C666-42BA-BE41-B44E3501518D}" srcOrd="0" destOrd="0" presId="urn:microsoft.com/office/officeart/2008/layout/HalfCircleOrganizationChart"/>
    <dgm:cxn modelId="{AB332F4D-7D29-402B-874B-F21FEF6C73F6}" type="presParOf" srcId="{5FD9BD29-C666-42BA-BE41-B44E3501518D}" destId="{8EE65886-9066-431A-83DC-9161D5180A25}" srcOrd="0" destOrd="0" presId="urn:microsoft.com/office/officeart/2008/layout/HalfCircleOrganizationChart"/>
    <dgm:cxn modelId="{A183EF47-D861-48E1-802E-2DA82E4F9098}" type="presParOf" srcId="{5FD9BD29-C666-42BA-BE41-B44E3501518D}" destId="{5A283768-B9EB-474D-A594-D6D1239B749E}" srcOrd="1" destOrd="0" presId="urn:microsoft.com/office/officeart/2008/layout/HalfCircleOrganizationChart"/>
    <dgm:cxn modelId="{18A97440-674F-4DE8-A4DD-CF7A164BE1DF}" type="presParOf" srcId="{5FD9BD29-C666-42BA-BE41-B44E3501518D}" destId="{7E1C26F2-E585-4DF9-8662-9FE8CACFFDD8}" srcOrd="2" destOrd="0" presId="urn:microsoft.com/office/officeart/2008/layout/HalfCircleOrganizationChart"/>
    <dgm:cxn modelId="{0C36AE9A-7FEB-40B3-9C54-58C584E7B71E}" type="presParOf" srcId="{5FD9BD29-C666-42BA-BE41-B44E3501518D}" destId="{9BDA8FEB-9186-47C4-9343-F134FDCFD384}" srcOrd="3" destOrd="0" presId="urn:microsoft.com/office/officeart/2008/layout/HalfCircleOrganizationChart"/>
    <dgm:cxn modelId="{F26BEA13-B5FE-443A-B41D-0C03A0352D9E}" type="presParOf" srcId="{BDC6AD62-1362-4D4D-8054-CB80C0F3FE5F}" destId="{58342DCA-5C15-4A19-88A2-F93ED5B80911}" srcOrd="1" destOrd="0" presId="urn:microsoft.com/office/officeart/2008/layout/HalfCircleOrganizationChart"/>
    <dgm:cxn modelId="{0B2ECEF3-B7B4-4952-9E43-C356081E5504}" type="presParOf" srcId="{BDC6AD62-1362-4D4D-8054-CB80C0F3FE5F}" destId="{A67C7BE9-493E-4D83-8BEE-8BBA4FE47B2E}" srcOrd="2" destOrd="0" presId="urn:microsoft.com/office/officeart/2008/layout/HalfCircleOrganizationChart"/>
    <dgm:cxn modelId="{CF6387EE-D13F-4180-BCB2-5DBE048C39F2}" type="presParOf" srcId="{474FEDA2-5791-442C-830F-F56ACCCBF2BE}" destId="{850880BE-EE02-419C-A350-95B20472A557}" srcOrd="2" destOrd="0" presId="urn:microsoft.com/office/officeart/2008/layout/HalfCircleOrganizationChart"/>
    <dgm:cxn modelId="{0479EF7F-365A-400B-A018-6169DD41E9E2}" type="presParOf" srcId="{474FEDA2-5791-442C-830F-F56ACCCBF2BE}" destId="{38842948-ECDB-4748-BC9A-829824B9055E}" srcOrd="3" destOrd="0" presId="urn:microsoft.com/office/officeart/2008/layout/HalfCircleOrganizationChart"/>
    <dgm:cxn modelId="{4A03503E-8703-455D-86AA-477C517CDFF5}" type="presParOf" srcId="{38842948-ECDB-4748-BC9A-829824B9055E}" destId="{7EA85825-1E21-46DF-AF21-1206A57CBC3F}" srcOrd="0" destOrd="0" presId="urn:microsoft.com/office/officeart/2008/layout/HalfCircleOrganizationChart"/>
    <dgm:cxn modelId="{AAE129DF-2050-4449-B26C-4810A81FB2AE}" type="presParOf" srcId="{7EA85825-1E21-46DF-AF21-1206A57CBC3F}" destId="{EA4BA399-40CE-4CB0-AA05-9D3F0FBE8A91}" srcOrd="0" destOrd="0" presId="urn:microsoft.com/office/officeart/2008/layout/HalfCircleOrganizationChart"/>
    <dgm:cxn modelId="{F02056A2-045F-473C-8C34-7A5FAEF4F857}" type="presParOf" srcId="{7EA85825-1E21-46DF-AF21-1206A57CBC3F}" destId="{7B5C258A-8035-4C3F-BA13-078AF6DCAC44}" srcOrd="1" destOrd="0" presId="urn:microsoft.com/office/officeart/2008/layout/HalfCircleOrganizationChart"/>
    <dgm:cxn modelId="{1EBC11DE-D465-4EEB-94AF-C1F250EB9DB6}" type="presParOf" srcId="{7EA85825-1E21-46DF-AF21-1206A57CBC3F}" destId="{6CF461C1-4772-43C9-B833-0A0B0797E1B3}" srcOrd="2" destOrd="0" presId="urn:microsoft.com/office/officeart/2008/layout/HalfCircleOrganizationChart"/>
    <dgm:cxn modelId="{415F9114-643D-4071-9650-EB6B6D202670}" type="presParOf" srcId="{7EA85825-1E21-46DF-AF21-1206A57CBC3F}" destId="{F73B6EB1-040D-4D31-A811-03F1E453541B}" srcOrd="3" destOrd="0" presId="urn:microsoft.com/office/officeart/2008/layout/HalfCircleOrganizationChart"/>
    <dgm:cxn modelId="{FA8E29A5-BBDC-45F4-9FCA-B773C2181C9F}" type="presParOf" srcId="{38842948-ECDB-4748-BC9A-829824B9055E}" destId="{C0B99C15-8720-4121-A512-7CA6994D3106}" srcOrd="1" destOrd="0" presId="urn:microsoft.com/office/officeart/2008/layout/HalfCircleOrganizationChart"/>
    <dgm:cxn modelId="{5876BE6F-1296-4149-B624-7EF490FA22A2}" type="presParOf" srcId="{38842948-ECDB-4748-BC9A-829824B9055E}" destId="{C47576AC-96F7-4D04-A4D5-E54699D9791C}" srcOrd="2" destOrd="0" presId="urn:microsoft.com/office/officeart/2008/layout/HalfCircleOrganizationChart"/>
    <dgm:cxn modelId="{10F31CA8-F64F-4E71-8D4F-0D69A8553E7E}" type="presParOf" srcId="{F55D6E59-B36F-4A0C-8E22-4AD6E653C109}" destId="{A50F291B-01C8-4758-945E-4FBD9276F87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23C190-1655-4D58-8E3C-0E7E83E71721}">
      <dsp:nvSpPr>
        <dsp:cNvPr id="0" name=""/>
        <dsp:cNvSpPr/>
      </dsp:nvSpPr>
      <dsp:spPr>
        <a:xfrm>
          <a:off x="4129236" y="2027386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الكلية 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4129236" y="2027386"/>
        <a:ext cx="1190327" cy="1190327"/>
      </dsp:txXfrm>
    </dsp:sp>
    <dsp:sp modelId="{4BFC3AA8-B1D7-486B-9ECA-D76045E3827D}">
      <dsp:nvSpPr>
        <dsp:cNvPr id="0" name=""/>
        <dsp:cNvSpPr/>
      </dsp:nvSpPr>
      <dsp:spPr>
        <a:xfrm rot="16200000">
          <a:off x="4308055" y="1599704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4703582" y="1590224"/>
        <a:ext cx="41634" cy="41634"/>
      </dsp:txXfrm>
    </dsp:sp>
    <dsp:sp modelId="{818EDE7C-1CBD-4F99-A71E-45C6525208AE}">
      <dsp:nvSpPr>
        <dsp:cNvPr id="0" name=""/>
        <dsp:cNvSpPr/>
      </dsp:nvSpPr>
      <dsp:spPr>
        <a:xfrm>
          <a:off x="4129236" y="4370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الإداريين 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والفنيين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4129236" y="4370"/>
        <a:ext cx="1190327" cy="1190327"/>
      </dsp:txXfrm>
    </dsp:sp>
    <dsp:sp modelId="{7C7F7AF3-67E8-40A5-83FA-8CE7F8AD5233}">
      <dsp:nvSpPr>
        <dsp:cNvPr id="0" name=""/>
        <dsp:cNvSpPr/>
      </dsp:nvSpPr>
      <dsp:spPr>
        <a:xfrm rot="18900000">
          <a:off x="5031927" y="1916797"/>
          <a:ext cx="773774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773774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8900000">
        <a:off x="5399470" y="1908790"/>
        <a:ext cx="38688" cy="38688"/>
      </dsp:txXfrm>
    </dsp:sp>
    <dsp:sp modelId="{863D8BD2-B83B-406B-98A1-A4C5781E397F}">
      <dsp:nvSpPr>
        <dsp:cNvPr id="0" name=""/>
        <dsp:cNvSpPr/>
      </dsp:nvSpPr>
      <dsp:spPr>
        <a:xfrm>
          <a:off x="5559724" y="457201"/>
          <a:ext cx="1190327" cy="14697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المدرجات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المكاتب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5559724" y="457201"/>
        <a:ext cx="1190327" cy="1469720"/>
      </dsp:txXfrm>
    </dsp:sp>
    <dsp:sp modelId="{FA24FB0E-C1E2-45B7-B3C7-BBF5BF9EA5F6}">
      <dsp:nvSpPr>
        <dsp:cNvPr id="0" name=""/>
        <dsp:cNvSpPr/>
      </dsp:nvSpPr>
      <dsp:spPr>
        <a:xfrm>
          <a:off x="5319563" y="2611212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15090" y="2601732"/>
        <a:ext cx="41634" cy="41634"/>
      </dsp:txXfrm>
    </dsp:sp>
    <dsp:sp modelId="{E58BC9BA-BEDD-47F0-83C1-DD92569636B9}">
      <dsp:nvSpPr>
        <dsp:cNvPr id="0" name=""/>
        <dsp:cNvSpPr/>
      </dsp:nvSpPr>
      <dsp:spPr>
        <a:xfrm>
          <a:off x="6152252" y="1828798"/>
          <a:ext cx="1190327" cy="1587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أ</a:t>
          </a:r>
          <a: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.</a:t>
          </a: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 ه</a:t>
          </a:r>
          <a: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. </a:t>
          </a: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ت</a:t>
          </a:r>
          <a: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/>
          </a:r>
          <a:b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</a:br>
          <a:r>
            <a:rPr kumimoji="0" lang="ar-SA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</a:t>
          </a: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الهيئة</a:t>
          </a:r>
        </a:p>
        <a:p>
          <a:pPr marL="0" lvl="0" indent="0" algn="ctr" defTabSz="914400" rtl="1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المعاونة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6152252" y="1828798"/>
        <a:ext cx="1190327" cy="1587503"/>
      </dsp:txXfrm>
    </dsp:sp>
    <dsp:sp modelId="{9639230B-406B-44C7-B879-7E7B34F6D4F2}">
      <dsp:nvSpPr>
        <dsp:cNvPr id="0" name=""/>
        <dsp:cNvSpPr/>
      </dsp:nvSpPr>
      <dsp:spPr>
        <a:xfrm rot="2700000">
          <a:off x="5023299" y="3326456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700000">
        <a:off x="5418826" y="3316976"/>
        <a:ext cx="41634" cy="41634"/>
      </dsp:txXfrm>
    </dsp:sp>
    <dsp:sp modelId="{64D71E7B-96E4-4357-A11E-AA0AC8EB5489}">
      <dsp:nvSpPr>
        <dsp:cNvPr id="0" name=""/>
        <dsp:cNvSpPr/>
      </dsp:nvSpPr>
      <dsp:spPr>
        <a:xfrm>
          <a:off x="5559724" y="3457874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إدارات الكلية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5559724" y="3457874"/>
        <a:ext cx="1190327" cy="1190327"/>
      </dsp:txXfrm>
    </dsp:sp>
    <dsp:sp modelId="{2D73AEA2-7ACC-4B32-8CBF-B200DDEB04EF}">
      <dsp:nvSpPr>
        <dsp:cNvPr id="0" name=""/>
        <dsp:cNvSpPr/>
      </dsp:nvSpPr>
      <dsp:spPr>
        <a:xfrm rot="5400000">
          <a:off x="4308055" y="3622720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5400000">
        <a:off x="4703582" y="3613240"/>
        <a:ext cx="41634" cy="41634"/>
      </dsp:txXfrm>
    </dsp:sp>
    <dsp:sp modelId="{EB2484FF-B02E-4190-ABFB-3EF830FCB1DE}">
      <dsp:nvSpPr>
        <dsp:cNvPr id="0" name=""/>
        <dsp:cNvSpPr/>
      </dsp:nvSpPr>
      <dsp:spPr>
        <a:xfrm>
          <a:off x="4129236" y="4050402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الطلاب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4129236" y="4050402"/>
        <a:ext cx="1190327" cy="1190327"/>
      </dsp:txXfrm>
    </dsp:sp>
    <dsp:sp modelId="{B5043948-F0B2-4A2C-9504-6ED38C412E43}">
      <dsp:nvSpPr>
        <dsp:cNvPr id="0" name=""/>
        <dsp:cNvSpPr/>
      </dsp:nvSpPr>
      <dsp:spPr>
        <a:xfrm rot="8100000">
          <a:off x="3592811" y="3326456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8100000">
        <a:off x="3988338" y="3316976"/>
        <a:ext cx="41634" cy="41634"/>
      </dsp:txXfrm>
    </dsp:sp>
    <dsp:sp modelId="{D03B49F1-EA1F-47A1-A700-FD2208D4E13E}">
      <dsp:nvSpPr>
        <dsp:cNvPr id="0" name=""/>
        <dsp:cNvSpPr/>
      </dsp:nvSpPr>
      <dsp:spPr>
        <a:xfrm>
          <a:off x="2698748" y="3457874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المجتمع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2698748" y="3457874"/>
        <a:ext cx="1190327" cy="1190327"/>
      </dsp:txXfrm>
    </dsp:sp>
    <dsp:sp modelId="{B35CB6E8-34AA-4EC8-862C-219B52B7467E}">
      <dsp:nvSpPr>
        <dsp:cNvPr id="0" name=""/>
        <dsp:cNvSpPr/>
      </dsp:nvSpPr>
      <dsp:spPr>
        <a:xfrm rot="10800000">
          <a:off x="3296547" y="2611212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92074" y="2601732"/>
        <a:ext cx="41634" cy="41634"/>
      </dsp:txXfrm>
    </dsp:sp>
    <dsp:sp modelId="{DD3D6CCC-C7FC-4EA6-8A07-CDA556A0A36E}">
      <dsp:nvSpPr>
        <dsp:cNvPr id="0" name=""/>
        <dsp:cNvSpPr/>
      </dsp:nvSpPr>
      <dsp:spPr>
        <a:xfrm>
          <a:off x="2106220" y="1905002"/>
          <a:ext cx="1190327" cy="14350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ar-SA" sz="2800" kern="1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rPr>
            <a:t>المكتبة والعيادة والنادي</a:t>
          </a:r>
          <a:endParaRPr kumimoji="0" lang="en-US" sz="2800" b="0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2106220" y="1905002"/>
        <a:ext cx="1190327" cy="1435094"/>
      </dsp:txXfrm>
    </dsp:sp>
    <dsp:sp modelId="{5F7ADF10-7A7A-4158-A893-92CA8595CE2A}">
      <dsp:nvSpPr>
        <dsp:cNvPr id="0" name=""/>
        <dsp:cNvSpPr/>
      </dsp:nvSpPr>
      <dsp:spPr>
        <a:xfrm rot="13500000">
          <a:off x="3592811" y="1895967"/>
          <a:ext cx="83268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832688" y="113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3500000">
        <a:off x="3988338" y="1886488"/>
        <a:ext cx="41634" cy="41634"/>
      </dsp:txXfrm>
    </dsp:sp>
    <dsp:sp modelId="{34B72788-84EC-4404-BDD8-2924C5DAB548}">
      <dsp:nvSpPr>
        <dsp:cNvPr id="0" name=""/>
        <dsp:cNvSpPr/>
      </dsp:nvSpPr>
      <dsp:spPr>
        <a:xfrm>
          <a:off x="2698748" y="596898"/>
          <a:ext cx="1190327" cy="11903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المعامل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التعليمية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2800" b="0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والبحثية</a:t>
          </a:r>
          <a:endParaRPr kumimoji="0" lang="en-US" sz="2800" b="0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2698748" y="596898"/>
        <a:ext cx="1190327" cy="11903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880BE-EE02-419C-A350-95B20472A557}">
      <dsp:nvSpPr>
        <dsp:cNvPr id="0" name=""/>
        <dsp:cNvSpPr/>
      </dsp:nvSpPr>
      <dsp:spPr>
        <a:xfrm>
          <a:off x="4076700" y="1875789"/>
          <a:ext cx="2230963" cy="774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91"/>
              </a:lnTo>
              <a:lnTo>
                <a:pt x="2230963" y="387191"/>
              </a:lnTo>
              <a:lnTo>
                <a:pt x="2230963" y="7743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E6CA6-AC44-4CEF-A447-E61D9763D135}">
      <dsp:nvSpPr>
        <dsp:cNvPr id="0" name=""/>
        <dsp:cNvSpPr/>
      </dsp:nvSpPr>
      <dsp:spPr>
        <a:xfrm>
          <a:off x="1845736" y="1875789"/>
          <a:ext cx="2230963" cy="774383"/>
        </a:xfrm>
        <a:custGeom>
          <a:avLst/>
          <a:gdLst/>
          <a:ahLst/>
          <a:cxnLst/>
          <a:rect l="0" t="0" r="0" b="0"/>
          <a:pathLst>
            <a:path>
              <a:moveTo>
                <a:pt x="2230963" y="0"/>
              </a:moveTo>
              <a:lnTo>
                <a:pt x="2230963" y="387191"/>
              </a:lnTo>
              <a:lnTo>
                <a:pt x="0" y="387191"/>
              </a:lnTo>
              <a:lnTo>
                <a:pt x="0" y="7743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EA5FE-D9CA-49B4-8AA1-FDFA78C77197}">
      <dsp:nvSpPr>
        <dsp:cNvPr id="0" name=""/>
        <dsp:cNvSpPr/>
      </dsp:nvSpPr>
      <dsp:spPr>
        <a:xfrm>
          <a:off x="3154814" y="32018"/>
          <a:ext cx="1843771" cy="18437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12242-AF2F-4025-8234-4330E0F6B035}">
      <dsp:nvSpPr>
        <dsp:cNvPr id="0" name=""/>
        <dsp:cNvSpPr/>
      </dsp:nvSpPr>
      <dsp:spPr>
        <a:xfrm>
          <a:off x="3154814" y="32018"/>
          <a:ext cx="1843771" cy="18437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E59D7-E461-4DED-AA5B-2334BF9C0308}">
      <dsp:nvSpPr>
        <dsp:cNvPr id="0" name=""/>
        <dsp:cNvSpPr/>
      </dsp:nvSpPr>
      <dsp:spPr>
        <a:xfrm>
          <a:off x="2232928" y="363897"/>
          <a:ext cx="3687542" cy="1180013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محاور التقويم وال</a:t>
          </a:r>
          <a:r>
            <a:rPr kumimoji="0" lang="ar-SA" sz="4400" b="1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ا</a:t>
          </a:r>
          <a:r>
            <a:rPr kumimoji="0" lang="ar-EG" sz="4400" b="1" i="0" u="none" strike="noStrike" kern="1200" cap="none" normalizeH="0" baseline="0" dirty="0" smtClean="0">
              <a:ln/>
              <a:effectLst/>
              <a:latin typeface="Arabic Typesetting" pitchFamily="66" charset="-78"/>
              <a:cs typeface="Arabic Typesetting" pitchFamily="66" charset="-78"/>
            </a:rPr>
            <a:t>عتماد</a:t>
          </a:r>
          <a:endParaRPr kumimoji="0" lang="en-US" sz="4400" b="1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2232928" y="363897"/>
        <a:ext cx="3687542" cy="1180013"/>
      </dsp:txXfrm>
    </dsp:sp>
    <dsp:sp modelId="{5A283768-B9EB-474D-A594-D6D1239B749E}">
      <dsp:nvSpPr>
        <dsp:cNvPr id="0" name=""/>
        <dsp:cNvSpPr/>
      </dsp:nvSpPr>
      <dsp:spPr>
        <a:xfrm>
          <a:off x="923851" y="2650173"/>
          <a:ext cx="1843771" cy="18437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C26F2-E585-4DF9-8662-9FE8CACFFDD8}">
      <dsp:nvSpPr>
        <dsp:cNvPr id="0" name=""/>
        <dsp:cNvSpPr/>
      </dsp:nvSpPr>
      <dsp:spPr>
        <a:xfrm>
          <a:off x="923851" y="2650173"/>
          <a:ext cx="1843771" cy="18437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65886-9066-431A-83DC-9161D5180A25}">
      <dsp:nvSpPr>
        <dsp:cNvPr id="0" name=""/>
        <dsp:cNvSpPr/>
      </dsp:nvSpPr>
      <dsp:spPr>
        <a:xfrm>
          <a:off x="1965" y="2982052"/>
          <a:ext cx="3687542" cy="1180013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الفاعلية التعليمية</a:t>
          </a:r>
          <a:endParaRPr kumimoji="0" lang="en-US" sz="4400" b="1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1965" y="2982052"/>
        <a:ext cx="3687542" cy="1180013"/>
      </dsp:txXfrm>
    </dsp:sp>
    <dsp:sp modelId="{7B5C258A-8035-4C3F-BA13-078AF6DCAC44}">
      <dsp:nvSpPr>
        <dsp:cNvPr id="0" name=""/>
        <dsp:cNvSpPr/>
      </dsp:nvSpPr>
      <dsp:spPr>
        <a:xfrm>
          <a:off x="5385777" y="2650173"/>
          <a:ext cx="1843771" cy="1843771"/>
        </a:xfrm>
        <a:prstGeom prst="arc">
          <a:avLst>
            <a:gd name="adj1" fmla="val 13200000"/>
            <a:gd name="adj2" fmla="val 192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461C1-4772-43C9-B833-0A0B0797E1B3}">
      <dsp:nvSpPr>
        <dsp:cNvPr id="0" name=""/>
        <dsp:cNvSpPr/>
      </dsp:nvSpPr>
      <dsp:spPr>
        <a:xfrm>
          <a:off x="5385777" y="2650173"/>
          <a:ext cx="1843771" cy="1843771"/>
        </a:xfrm>
        <a:prstGeom prst="arc">
          <a:avLst>
            <a:gd name="adj1" fmla="val 2400000"/>
            <a:gd name="adj2" fmla="val 8400000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BA399-40CE-4CB0-AA05-9D3F0FBE8A91}">
      <dsp:nvSpPr>
        <dsp:cNvPr id="0" name=""/>
        <dsp:cNvSpPr/>
      </dsp:nvSpPr>
      <dsp:spPr>
        <a:xfrm>
          <a:off x="4463891" y="2982052"/>
          <a:ext cx="3687542" cy="1180013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EG" sz="4400" b="1" i="0" u="none" strike="noStrike" kern="1200" cap="none" normalizeH="0" baseline="0" smtClean="0">
              <a:ln/>
              <a:effectLst/>
              <a:latin typeface="Arabic Typesetting" pitchFamily="66" charset="-78"/>
              <a:cs typeface="Arabic Typesetting" pitchFamily="66" charset="-78"/>
            </a:rPr>
            <a:t>القدرة المؤسسية</a:t>
          </a:r>
          <a:endParaRPr kumimoji="0" lang="en-US" sz="4400" b="1" i="0" u="none" strike="noStrike" kern="1200" cap="none" normalizeH="0" baseline="0" dirty="0" smtClean="0">
            <a:ln/>
            <a:effectLst/>
            <a:latin typeface="Arabic Typesetting" pitchFamily="66" charset="-78"/>
            <a:cs typeface="Arabic Typesetting" pitchFamily="66" charset="-78"/>
          </a:endParaRPr>
        </a:p>
      </dsp:txBody>
      <dsp:txXfrm>
        <a:off x="4463891" y="2982052"/>
        <a:ext cx="3687542" cy="1180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4954E-904F-4120-AA27-336DA09FD157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9106F-F1CD-461E-8E72-006C7C6A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275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r>
              <a:rPr lang="en-US" sz="1200" b="1" kern="0" dirty="0" smtClean="0">
                <a:solidFill>
                  <a:srgbClr val="365F91"/>
                </a:solidFill>
                <a:latin typeface="Tahoma"/>
                <a:ea typeface="TimesNewRomanPS-BoldMT"/>
              </a:rPr>
              <a:t>-- </a:t>
            </a:r>
            <a:r>
              <a:rPr lang="ar-SA" sz="1200" b="1" kern="0" dirty="0" smtClean="0">
                <a:solidFill>
                  <a:srgbClr val="365F91"/>
                </a:solidFill>
                <a:latin typeface="Tahoma"/>
                <a:ea typeface="TimesNewRomanPS-BoldMT"/>
              </a:rPr>
              <a:t>التخطيط الإستراتيجى</a:t>
            </a:r>
            <a:r>
              <a:rPr lang="en-US" sz="1200" b="1" kern="0" dirty="0" smtClean="0">
                <a:solidFill>
                  <a:srgbClr val="365F91"/>
                </a:solidFill>
                <a:latin typeface="Tahoma"/>
                <a:ea typeface="TimesNewRomanPS-BoldMT"/>
              </a:rPr>
              <a:t> : </a:t>
            </a:r>
            <a:r>
              <a:rPr lang="ar-SA" b="1" dirty="0" smtClean="0">
                <a:solidFill>
                  <a:srgbClr val="FF0000"/>
                </a:solidFill>
                <a:ea typeface="Calibri"/>
              </a:rPr>
              <a:t>الخطة الإستراتيجية</a:t>
            </a:r>
            <a:r>
              <a:rPr lang="en-US" b="1" dirty="0" smtClean="0">
                <a:solidFill>
                  <a:srgbClr val="FF0000"/>
                </a:solidFill>
                <a:ea typeface="Calibri"/>
              </a:rPr>
              <a:t> )</a:t>
            </a:r>
            <a:r>
              <a:rPr lang="en-US" b="1" baseline="0" dirty="0" smtClean="0">
                <a:solidFill>
                  <a:srgbClr val="FF0000"/>
                </a:solidFill>
                <a:ea typeface="Calibri"/>
              </a:rPr>
              <a:t> </a:t>
            </a:r>
            <a:r>
              <a:rPr lang="ar-EG" b="1" dirty="0" smtClean="0">
                <a:solidFill>
                  <a:schemeClr val="tx1"/>
                </a:solidFill>
              </a:rPr>
              <a:t>التحليل البيئى للكلية باستخدام اسلوب </a:t>
            </a:r>
            <a:r>
              <a:rPr lang="en-US" b="1" dirty="0" smtClean="0">
                <a:solidFill>
                  <a:schemeClr val="tx1"/>
                </a:solidFill>
              </a:rPr>
              <a:t>(SWOT)</a:t>
            </a:r>
            <a:r>
              <a:rPr lang="ar-SA" b="1" dirty="0" smtClean="0">
                <a:solidFill>
                  <a:schemeClr val="tx1"/>
                </a:solidFill>
                <a:ea typeface="Calibri"/>
              </a:rPr>
              <a:t> </a:t>
            </a:r>
            <a:r>
              <a:rPr lang="en-US" b="1" dirty="0" smtClean="0">
                <a:solidFill>
                  <a:schemeClr val="tx1"/>
                </a:solidFill>
                <a:ea typeface="Calibri"/>
              </a:rPr>
              <a:t>- </a:t>
            </a:r>
            <a:r>
              <a:rPr lang="ar-SA" b="1" dirty="0" smtClean="0">
                <a:solidFill>
                  <a:schemeClr val="tx1"/>
                </a:solidFill>
                <a:ea typeface="Calibri"/>
              </a:rPr>
              <a:t>الرؤية والرسالة</a:t>
            </a:r>
            <a:r>
              <a:rPr lang="en-US" b="1" dirty="0" smtClean="0">
                <a:solidFill>
                  <a:schemeClr val="tx1"/>
                </a:solidFill>
                <a:ea typeface="Calibri"/>
              </a:rPr>
              <a:t> - </a:t>
            </a:r>
            <a:r>
              <a:rPr lang="ar-SA" b="1" dirty="0" smtClean="0">
                <a:solidFill>
                  <a:schemeClr val="tx1"/>
                </a:solidFill>
                <a:ea typeface="Calibri"/>
              </a:rPr>
              <a:t>الأهداف الإستراتيجية</a:t>
            </a:r>
            <a:r>
              <a:rPr lang="en-US" b="1" dirty="0" smtClean="0">
                <a:solidFill>
                  <a:schemeClr val="tx1"/>
                </a:solidFill>
                <a:ea typeface="Calibri"/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الخطة التنفيذية لتطبيق إستراتيجية الكلية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r>
              <a:rPr lang="ar-SA" b="1" dirty="0" smtClean="0">
                <a:solidFill>
                  <a:srgbClr val="FF0000"/>
                </a:solidFill>
              </a:rPr>
              <a:t>الوضع التنافسى للمؤسسة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السمات التنافسية للمؤسسة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80340" algn="r" rtl="1">
              <a:spcBef>
                <a:spcPts val="1800"/>
              </a:spcBef>
              <a:spcAft>
                <a:spcPts val="1800"/>
              </a:spcAft>
            </a:pPr>
            <a:r>
              <a:rPr lang="en-US" b="1" dirty="0" smtClean="0">
                <a:solidFill>
                  <a:srgbClr val="FF0000"/>
                </a:solidFill>
                <a:latin typeface="Tahoma"/>
                <a:ea typeface="Calibri"/>
              </a:rPr>
              <a:t>-- </a:t>
            </a:r>
            <a:r>
              <a:rPr lang="ar-EG" b="1" dirty="0" smtClean="0">
                <a:solidFill>
                  <a:srgbClr val="FF0000"/>
                </a:solidFill>
                <a:latin typeface="Tahoma"/>
                <a:ea typeface="Calibri"/>
              </a:rPr>
              <a:t>الهيكل التنظيمي</a:t>
            </a:r>
            <a:r>
              <a:rPr lang="en-US" b="1" dirty="0" smtClean="0">
                <a:solidFill>
                  <a:srgbClr val="FF0000"/>
                </a:solidFill>
                <a:latin typeface="Tahoma"/>
                <a:ea typeface="Calibri"/>
              </a:rPr>
              <a:t>: </a:t>
            </a:r>
            <a:r>
              <a:rPr lang="ar-EG" b="1" dirty="0" smtClean="0">
                <a:solidFill>
                  <a:srgbClr val="FF0000"/>
                </a:solidFill>
                <a:latin typeface="Tahoma"/>
                <a:ea typeface="Calibri"/>
              </a:rPr>
              <a:t>الهيكل التنظيمي والإدارات الداعمة</a:t>
            </a:r>
            <a:r>
              <a:rPr lang="en-US" b="1" dirty="0" smtClean="0">
                <a:solidFill>
                  <a:srgbClr val="FF0000"/>
                </a:solidFill>
                <a:latin typeface="Tahoma"/>
                <a:ea typeface="Calibri"/>
              </a:rPr>
              <a:t>  ) </a:t>
            </a:r>
            <a:r>
              <a:rPr lang="ar-SA" dirty="0" smtClean="0">
                <a:solidFill>
                  <a:schemeClr val="tx1"/>
                </a:solidFill>
                <a:ea typeface="Calibri"/>
              </a:rPr>
              <a:t>هيكل تنظيمى ملائم ومعتمد </a:t>
            </a:r>
            <a:r>
              <a:rPr lang="en-US" dirty="0" smtClean="0">
                <a:solidFill>
                  <a:schemeClr val="tx1"/>
                </a:solidFill>
                <a:ea typeface="Calibri"/>
              </a:rPr>
              <a:t>(</a:t>
            </a:r>
          </a:p>
          <a:p>
            <a:pPr marL="180340" marR="0" lvl="0" indent="0" algn="r" defTabSz="914400" rtl="1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-- </a:t>
            </a:r>
            <a:r>
              <a:rPr kumimoji="0" lang="ar-S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القيادة و الحوكمة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:</a:t>
            </a:r>
            <a:r>
              <a:rPr lang="ar-SA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اختيار القيادات  الأكاديمية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en-US" b="1" baseline="0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أسلوب اختيار القيادات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ar-SA" b="1" dirty="0" smtClean="0">
                <a:solidFill>
                  <a:srgbClr val="FF0000"/>
                </a:solidFill>
              </a:rPr>
              <a:t>نمط القيـادة وممارسات المجالس الرسمية</a:t>
            </a:r>
            <a:r>
              <a:rPr lang="en-US" b="1" dirty="0" smtClean="0">
                <a:solidFill>
                  <a:srgbClr val="FF0000"/>
                </a:solidFill>
              </a:rPr>
              <a:t> -   </a:t>
            </a:r>
            <a:r>
              <a:rPr lang="ar-EG" b="1" dirty="0" smtClean="0">
                <a:solidFill>
                  <a:srgbClr val="FF0000"/>
                </a:solidFill>
                <a:latin typeface="Tahoma"/>
                <a:ea typeface="Calibri"/>
              </a:rPr>
              <a:t>تنمية المهارات الإدارية</a:t>
            </a:r>
            <a:r>
              <a:rPr lang="en-US" b="1" dirty="0" smtClean="0">
                <a:solidFill>
                  <a:srgbClr val="FF0000"/>
                </a:solidFill>
                <a:latin typeface="Tahoma"/>
                <a:ea typeface="Calibri"/>
              </a:rPr>
              <a:t> ) </a:t>
            </a:r>
            <a:r>
              <a:rPr lang="ar-SA" b="1" dirty="0" smtClean="0">
                <a:solidFill>
                  <a:schemeClr val="tx1"/>
                </a:solidFill>
                <a:ea typeface="Calibri"/>
              </a:rPr>
              <a:t>التدريب</a:t>
            </a:r>
            <a:r>
              <a:rPr lang="en-US" b="1" dirty="0" smtClean="0">
                <a:solidFill>
                  <a:schemeClr val="tx1"/>
                </a:solidFill>
                <a:ea typeface="Calibri"/>
              </a:rPr>
              <a:t>(</a:t>
            </a:r>
            <a:r>
              <a:rPr lang="en-US" b="1" baseline="0" dirty="0" smtClean="0">
                <a:solidFill>
                  <a:schemeClr val="tx1"/>
                </a:solidFill>
                <a:ea typeface="Calibri"/>
              </a:rPr>
              <a:t> </a:t>
            </a:r>
            <a:r>
              <a:rPr lang="ar-EG" b="1" dirty="0" smtClean="0">
                <a:solidFill>
                  <a:srgbClr val="FF0000"/>
                </a:solidFill>
                <a:latin typeface="Tahoma"/>
                <a:ea typeface="Calibri"/>
              </a:rPr>
              <a:t>دور القيادة في تنمية التمويل الذاتي</a:t>
            </a:r>
            <a:r>
              <a:rPr lang="en-US" b="1" dirty="0" smtClean="0">
                <a:solidFill>
                  <a:srgbClr val="FF0000"/>
                </a:solidFill>
                <a:latin typeface="Tahoma"/>
                <a:ea typeface="Calibri"/>
              </a:rPr>
              <a:t> ) </a:t>
            </a:r>
            <a:r>
              <a:rPr lang="ar-EG" sz="1100" b="1" dirty="0" smtClean="0">
                <a:solidFill>
                  <a:schemeClr val="tx1"/>
                </a:solidFill>
                <a:latin typeface="Tahoma"/>
                <a:ea typeface="Calibri"/>
              </a:rPr>
              <a:t>مشروعات تنمية الموارد الذاتية</a:t>
            </a:r>
            <a:r>
              <a:rPr lang="en-US" sz="1100" b="1" dirty="0" smtClean="0">
                <a:solidFill>
                  <a:schemeClr val="tx1"/>
                </a:solidFill>
                <a:latin typeface="Tahoma"/>
                <a:ea typeface="Calibri"/>
              </a:rPr>
              <a:t> - </a:t>
            </a:r>
            <a:r>
              <a:rPr lang="ar-SA" sz="1100" b="1" dirty="0" smtClean="0">
                <a:solidFill>
                  <a:schemeClr val="tx1"/>
                </a:solidFill>
              </a:rPr>
              <a:t>العلاقات مع القطاعات الإنتاجية والخدمية في المجتمع</a:t>
            </a:r>
            <a:r>
              <a:rPr lang="en-US" sz="1100" b="1" dirty="0" smtClean="0">
                <a:solidFill>
                  <a:schemeClr val="tx1"/>
                </a:solidFill>
              </a:rPr>
              <a:t>(</a:t>
            </a:r>
            <a:endParaRPr lang="ar-EG" sz="1100" b="1" dirty="0" smtClean="0">
              <a:solidFill>
                <a:schemeClr val="tx1"/>
              </a:solidFill>
              <a:latin typeface="Tahoma"/>
              <a:ea typeface="Calibri"/>
            </a:endParaRPr>
          </a:p>
          <a:p>
            <a:pPr marL="180340" marR="0" indent="0" algn="r" defTabSz="914400" rtl="1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-- </a:t>
            </a:r>
            <a:r>
              <a:rPr lang="ar-EG" b="1" dirty="0" smtClean="0"/>
              <a:t>المصداقية والأخلاقيات</a:t>
            </a:r>
            <a:r>
              <a:rPr lang="en-US" b="1" dirty="0" smtClean="0"/>
              <a:t>:</a:t>
            </a:r>
            <a:r>
              <a:rPr lang="ar-SA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حقـوق الملكية الفكـرية والنشـر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الإلتزام بحقوق الملكية الفكرية والنشر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الممارسات العادلة وعدم التمييز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ضمان العدالة وعدم التمييز</a:t>
            </a:r>
            <a:r>
              <a:rPr lang="en-US" b="1" dirty="0" smtClean="0">
                <a:solidFill>
                  <a:schemeClr val="tx1"/>
                </a:solidFill>
              </a:rPr>
              <a:t> -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ممارسة أخلاقيات المهنة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--</a:t>
            </a:r>
            <a:r>
              <a:rPr lang="ar-EG" b="1" dirty="0" smtClean="0"/>
              <a:t>الجهاز الإدارى</a:t>
            </a:r>
            <a:r>
              <a:rPr lang="en-US" b="1" dirty="0" smtClean="0"/>
              <a:t>:</a:t>
            </a:r>
            <a:r>
              <a:rPr lang="ar-SA" b="1" dirty="0" smtClean="0">
                <a:solidFill>
                  <a:srgbClr val="FF0000"/>
                </a:solidFill>
              </a:rPr>
              <a:t> تنمية القيادات وتقييم الأداء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التدريب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تقييم الأداء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الرضا الوظيفى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وسائل قياس الرضا الوظيفى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دور الكلية فى تحسين الرضا الوظيفى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80340" marR="0" indent="0" algn="r" defTabSz="914400" rtl="1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-- </a:t>
            </a:r>
            <a:r>
              <a:rPr lang="ar-EG" b="1" dirty="0" smtClean="0"/>
              <a:t>الموارد المالية والمادية والتسهيلات الداعمة</a:t>
            </a:r>
            <a:r>
              <a:rPr lang="en-US" b="1" dirty="0" smtClean="0"/>
              <a:t>:</a:t>
            </a:r>
            <a:r>
              <a:rPr lang="ar-EG" b="1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كفاية الموارد المالية والمادية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الموارد المالية السنوية</a:t>
            </a:r>
            <a:r>
              <a:rPr lang="en-US" b="1" dirty="0" smtClean="0">
                <a:solidFill>
                  <a:schemeClr val="tx1"/>
                </a:solidFill>
              </a:rPr>
              <a:t> – </a:t>
            </a:r>
            <a:r>
              <a:rPr lang="ar-SA" b="1" dirty="0" smtClean="0">
                <a:solidFill>
                  <a:schemeClr val="tx1"/>
                </a:solidFill>
              </a:rPr>
              <a:t>المبانى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المرافق الأساسية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موارد التعلم والتسهيلات المادية وتكنولوجيا المعلومات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المكتبة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قاعات الدراسة والمعامل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التسهيلات المادية لممارسة الأنشطة الطلابية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تكنولوجيا المعلومات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endParaRPr lang="ar-EG" b="1" dirty="0" smtClean="0">
              <a:solidFill>
                <a:schemeClr val="tx1"/>
              </a:solidFill>
            </a:endParaRPr>
          </a:p>
          <a:p>
            <a:pPr marL="180340" marR="0" indent="0" algn="r" defTabSz="914400" rtl="1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 -- </a:t>
            </a:r>
            <a:r>
              <a:rPr lang="ar-EG" b="1" dirty="0" smtClean="0"/>
              <a:t>المشاركة المجتمعية وتنمية البيئة</a:t>
            </a:r>
            <a:r>
              <a:rPr lang="en-US" b="1" dirty="0" smtClean="0"/>
              <a:t>: </a:t>
            </a:r>
            <a:r>
              <a:rPr lang="ar-SA" b="1" dirty="0" smtClean="0">
                <a:solidFill>
                  <a:srgbClr val="FF0000"/>
                </a:solidFill>
              </a:rPr>
              <a:t>خطة خدمة المجتمع وتنمية البيئة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التوعية بأنشطة خدمة المجتمع وتنمية البيئة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الخطة واحتياجات المجتمع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تفاعل الكلية مع المجتمع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مشاركة الأطراف المجتمعية فى مجالس الكلية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رضا الأطراف المجتمعية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80340" algn="r" rtl="1">
              <a:spcBef>
                <a:spcPts val="1800"/>
              </a:spcBef>
              <a:spcAft>
                <a:spcPts val="1800"/>
              </a:spcAft>
            </a:pPr>
            <a:endParaRPr lang="en-US" dirty="0" smtClean="0">
              <a:solidFill>
                <a:schemeClr val="tx1"/>
              </a:solidFill>
              <a:ea typeface="Calibri"/>
            </a:endParaRPr>
          </a:p>
          <a:p>
            <a:pPr marL="180340" algn="r" rtl="1">
              <a:spcBef>
                <a:spcPts val="1800"/>
              </a:spcBef>
              <a:spcAft>
                <a:spcPts val="1800"/>
              </a:spcAft>
            </a:pPr>
            <a:endParaRPr lang="ar-EG" dirty="0" smtClean="0">
              <a:solidFill>
                <a:schemeClr val="tx1"/>
              </a:solidFill>
              <a:ea typeface="Calibri"/>
            </a:endParaRPr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9106F-F1CD-461E-8E72-006C7C6A16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>
                <a:solidFill>
                  <a:schemeClr val="tx1"/>
                </a:solidFill>
              </a:rPr>
              <a:t> --</a:t>
            </a:r>
            <a:r>
              <a:rPr lang="ar-SA" b="1" dirty="0" smtClean="0">
                <a:solidFill>
                  <a:schemeClr val="tx1"/>
                </a:solidFill>
              </a:rPr>
              <a:t>الطلاب</a:t>
            </a:r>
            <a:r>
              <a:rPr lang="ar-EG" b="1" dirty="0" smtClean="0">
                <a:solidFill>
                  <a:schemeClr val="tx1"/>
                </a:solidFill>
              </a:rPr>
              <a:t> والخريجون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ar-SA" b="1" dirty="0" smtClean="0">
                <a:solidFill>
                  <a:srgbClr val="FF0000"/>
                </a:solidFill>
              </a:rPr>
              <a:t>سياسات قبول وتحويل وتوزيع الطلاب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نظم قبول وتحويل وتوزيع الطلاب</a:t>
            </a:r>
            <a:r>
              <a:rPr lang="en-US" b="1" dirty="0" smtClean="0">
                <a:solidFill>
                  <a:schemeClr val="tx1"/>
                </a:solidFill>
              </a:rPr>
              <a:t>  - </a:t>
            </a:r>
            <a:r>
              <a:rPr lang="ar-SA" b="1" dirty="0" smtClean="0">
                <a:solidFill>
                  <a:schemeClr val="tx1"/>
                </a:solidFill>
              </a:rPr>
              <a:t>الطلاب الوافدون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EG" b="1" dirty="0" smtClean="0">
                <a:solidFill>
                  <a:srgbClr val="FF0000"/>
                </a:solidFill>
              </a:rPr>
              <a:t>دعم ورعاية الطلاب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نظام الدعم الطلابى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الرعاية الاجتماعية والصحية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رعاية الطلاب المتفوقين والمتعثرين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التوعيه والارشاد الأكاديمى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الأنشطة الطلابية</a:t>
            </a:r>
            <a:r>
              <a:rPr lang="en-US" b="1" dirty="0" smtClean="0">
                <a:solidFill>
                  <a:srgbClr val="FF0000"/>
                </a:solidFill>
              </a:rPr>
              <a:t> – </a:t>
            </a:r>
            <a:r>
              <a:rPr lang="ar-SA" b="1" dirty="0" smtClean="0">
                <a:solidFill>
                  <a:srgbClr val="FF0000"/>
                </a:solidFill>
              </a:rPr>
              <a:t>الخريجون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خدمات الخريجين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--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المعايير</a:t>
            </a:r>
            <a:r>
              <a:rPr lang="ar-EG" b="1" dirty="0" smtClean="0">
                <a:solidFill>
                  <a:schemeClr val="tx1"/>
                </a:solidFill>
              </a:rPr>
              <a:t> الأكاديمية والبرامج التعليمية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المعايير الأكاديمية المرجعية القومية أو معايير أخرى معتمدة من الهيئة</a:t>
            </a:r>
            <a:r>
              <a:rPr lang="en-US" b="1" dirty="0" smtClean="0">
                <a:solidFill>
                  <a:srgbClr val="FF0000"/>
                </a:solidFill>
              </a:rPr>
              <a:t> - </a:t>
            </a:r>
            <a:r>
              <a:rPr lang="ar-SA" b="1" dirty="0" smtClean="0">
                <a:solidFill>
                  <a:srgbClr val="FF0000"/>
                </a:solidFill>
              </a:rPr>
              <a:t>البرامج التعليمية 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ar-SA" b="1" dirty="0" smtClean="0">
                <a:solidFill>
                  <a:schemeClr val="tx1"/>
                </a:solidFill>
              </a:rPr>
              <a:t>البرامج التعليمية واحتياجات المجتمع والتنمية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تصميم وتطوير البرامج التعليمية</a:t>
            </a:r>
            <a:r>
              <a:rPr lang="en-US" b="1" dirty="0" smtClean="0">
                <a:solidFill>
                  <a:schemeClr val="tx1"/>
                </a:solidFill>
              </a:rPr>
              <a:t> -  </a:t>
            </a:r>
            <a:r>
              <a:rPr lang="ar-SA" b="1" dirty="0" smtClean="0">
                <a:solidFill>
                  <a:schemeClr val="tx1"/>
                </a:solidFill>
              </a:rPr>
              <a:t>مؤشرات فاعلية البرامج التعليمية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التوعيه والارشاد الأكاديمى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endParaRPr lang="ar-EG" b="1" dirty="0" smtClean="0">
              <a:solidFill>
                <a:schemeClr val="tx1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--</a:t>
            </a:r>
            <a:r>
              <a:rPr lang="ar-EG" b="1" dirty="0" smtClean="0">
                <a:solidFill>
                  <a:schemeClr val="tx1"/>
                </a:solidFill>
              </a:rPr>
              <a:t>التعليم والتعلم والتسهيلات المادية للتعلم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إستراتيجيات  وأساليب التعليم والتعلم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إستراتيجية التعليم والتعلم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أساليب التعليم والتعلم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السياسات المتبعة في التعامل مع مشكلات التعليم</a:t>
            </a:r>
            <a:r>
              <a:rPr lang="en-US" b="1" dirty="0" smtClean="0">
                <a:solidFill>
                  <a:srgbClr val="FF0000"/>
                </a:solidFill>
              </a:rPr>
              <a:t> - </a:t>
            </a:r>
            <a:r>
              <a:rPr lang="ar-SA" b="1" dirty="0" smtClean="0">
                <a:solidFill>
                  <a:srgbClr val="FF0000"/>
                </a:solidFill>
              </a:rPr>
              <a:t>برامج التدريب الميدانى للطلاب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ar-SA" b="1" dirty="0" smtClean="0">
                <a:solidFill>
                  <a:schemeClr val="tx1"/>
                </a:solidFill>
              </a:rPr>
              <a:t>برامج التدريب الميدانى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تقويم الطلاب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ar-SA" b="1" dirty="0" smtClean="0">
                <a:solidFill>
                  <a:schemeClr val="tx1"/>
                </a:solidFill>
              </a:rPr>
              <a:t>أساليب تقويم الطلاب</a:t>
            </a:r>
            <a:r>
              <a:rPr lang="en-US" b="1" dirty="0" smtClean="0">
                <a:solidFill>
                  <a:schemeClr val="tx1"/>
                </a:solidFill>
              </a:rPr>
              <a:t> ( </a:t>
            </a:r>
            <a:r>
              <a:rPr lang="ar-SA" b="1" dirty="0" smtClean="0">
                <a:solidFill>
                  <a:srgbClr val="FF0000"/>
                </a:solidFill>
              </a:rPr>
              <a:t>رضا الطلاب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/>
              <a:t> -- </a:t>
            </a:r>
            <a:r>
              <a:rPr lang="ar-EG" b="1" dirty="0" smtClean="0"/>
              <a:t>أعضاء هيئة التدريس</a:t>
            </a:r>
            <a:r>
              <a:rPr lang="en-US" b="1" dirty="0" smtClean="0"/>
              <a:t>:</a:t>
            </a:r>
            <a:r>
              <a:rPr lang="ar-EG" b="1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كفاية وكفاءة أعضاءهيئةالتدريس</a:t>
            </a:r>
            <a:r>
              <a:rPr lang="en-US" b="1" dirty="0" smtClean="0">
                <a:solidFill>
                  <a:srgbClr val="FF0000"/>
                </a:solidFill>
              </a:rPr>
              <a:t> /</a:t>
            </a:r>
            <a:r>
              <a:rPr lang="ar-SA" b="1" dirty="0" smtClean="0">
                <a:solidFill>
                  <a:srgbClr val="FF0000"/>
                </a:solidFill>
              </a:rPr>
              <a:t>الهيئة</a:t>
            </a:r>
            <a:r>
              <a:rPr lang="ar-EG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المعاونة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أعضاء هيئة التدريس</a:t>
            </a:r>
            <a:r>
              <a:rPr lang="en-US" b="1" dirty="0" smtClean="0">
                <a:solidFill>
                  <a:schemeClr val="tx1"/>
                </a:solidFill>
              </a:rPr>
              <a:t> -  </a:t>
            </a:r>
            <a:r>
              <a:rPr lang="ar-SA" b="1" dirty="0" smtClean="0">
                <a:solidFill>
                  <a:schemeClr val="tx1"/>
                </a:solidFill>
              </a:rPr>
              <a:t>أعضاء الهيئة المعاونة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تنمية قدرات أعضاء هيئة التدريس /الهيئة المعاونة</a:t>
            </a:r>
            <a:r>
              <a:rPr lang="en-US" b="1" dirty="0" smtClean="0">
                <a:solidFill>
                  <a:srgbClr val="FF0000"/>
                </a:solidFill>
              </a:rPr>
              <a:t> - </a:t>
            </a:r>
            <a:r>
              <a:rPr lang="ar-SA" b="1" dirty="0" smtClean="0">
                <a:solidFill>
                  <a:srgbClr val="FF0000"/>
                </a:solidFill>
              </a:rPr>
              <a:t>تقييم أداء ورضا أعضاء هيئة التدريس</a:t>
            </a:r>
            <a:r>
              <a:rPr lang="en-US" b="1" dirty="0" smtClean="0">
                <a:solidFill>
                  <a:srgbClr val="FF0000"/>
                </a:solidFill>
              </a:rPr>
              <a:t> /</a:t>
            </a:r>
            <a:r>
              <a:rPr lang="ar-SA" b="1" dirty="0" smtClean="0">
                <a:solidFill>
                  <a:srgbClr val="FF0000"/>
                </a:solidFill>
              </a:rPr>
              <a:t>الهيئةالمعاونة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تقييم أداء أعضاء هيئة التدريس</a:t>
            </a:r>
            <a:r>
              <a:rPr lang="en-US" b="1" dirty="0" smtClean="0">
                <a:solidFill>
                  <a:schemeClr val="tx1"/>
                </a:solidFill>
              </a:rPr>
              <a:t> /</a:t>
            </a:r>
            <a:r>
              <a:rPr lang="ar-SA" b="1" dirty="0" smtClean="0">
                <a:solidFill>
                  <a:schemeClr val="tx1"/>
                </a:solidFill>
              </a:rPr>
              <a:t>الهيئةالمعاونة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رضا</a:t>
            </a:r>
            <a:r>
              <a:rPr lang="ar-SA" b="1" dirty="0" smtClean="0">
                <a:solidFill>
                  <a:schemeClr val="tx1"/>
                </a:solidFill>
              </a:rPr>
              <a:t> أداء أعضاء هيئة التدريس</a:t>
            </a:r>
            <a:r>
              <a:rPr lang="en-US" b="1" dirty="0" smtClean="0">
                <a:solidFill>
                  <a:schemeClr val="tx1"/>
                </a:solidFill>
              </a:rPr>
              <a:t> /</a:t>
            </a:r>
            <a:r>
              <a:rPr lang="ar-SA" b="1" dirty="0" smtClean="0">
                <a:solidFill>
                  <a:schemeClr val="tx1"/>
                </a:solidFill>
              </a:rPr>
              <a:t>الهيئةالمعاونة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>
                <a:solidFill>
                  <a:schemeClr val="tx1"/>
                </a:solidFill>
              </a:rPr>
              <a:t>-- </a:t>
            </a:r>
            <a:r>
              <a:rPr lang="ar-SA" b="1" dirty="0" smtClean="0">
                <a:solidFill>
                  <a:schemeClr val="tx1"/>
                </a:solidFill>
              </a:rPr>
              <a:t>البحث العلمى والأنشطة العلمية الأخـرى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خطة البحث العلمي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توافر خطة للبحث العلمي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كفاءة العملية البحثية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مؤشرات الكفاءة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تشجيع وتحفيز البحث العلمي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مساهمة البحث العلمي في دعم وتعزيز العملية </a:t>
            </a:r>
            <a:r>
              <a:rPr lang="ar-EG" b="1" dirty="0" smtClean="0">
                <a:solidFill>
                  <a:schemeClr val="tx1"/>
                </a:solidFill>
              </a:rPr>
              <a:t>ا</a:t>
            </a:r>
            <a:r>
              <a:rPr lang="ar-SA" b="1" dirty="0" smtClean="0">
                <a:solidFill>
                  <a:schemeClr val="tx1"/>
                </a:solidFill>
              </a:rPr>
              <a:t>لتعليمية</a:t>
            </a:r>
            <a:r>
              <a:rPr lang="en-US" b="1" dirty="0" smtClean="0">
                <a:solidFill>
                  <a:schemeClr val="tx1"/>
                </a:solidFill>
              </a:rPr>
              <a:t> ( </a:t>
            </a:r>
            <a:r>
              <a:rPr lang="ar-SA" b="1" dirty="0" smtClean="0">
                <a:solidFill>
                  <a:srgbClr val="FF0000"/>
                </a:solidFill>
              </a:rPr>
              <a:t>تمويل البحث العلمي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مصادر تمويل البحث العلمي</a:t>
            </a:r>
            <a:r>
              <a:rPr lang="en-US" b="1" dirty="0" smtClean="0">
                <a:solidFill>
                  <a:schemeClr val="tx1"/>
                </a:solidFill>
              </a:rPr>
              <a:t>(  </a:t>
            </a:r>
            <a:r>
              <a:rPr lang="ar-SA" b="1" dirty="0" smtClean="0">
                <a:solidFill>
                  <a:srgbClr val="FF0000"/>
                </a:solidFill>
              </a:rPr>
              <a:t>الأنشطة العلمية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r>
              <a:rPr lang="ar-SA" b="1" dirty="0" smtClean="0">
                <a:solidFill>
                  <a:schemeClr val="tx1"/>
                </a:solidFill>
              </a:rPr>
              <a:t>مشروعات بحثية ممولة واتفاقيات</a:t>
            </a:r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المؤتمرات والأنشطة العلمية الأخرى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/>
              <a:t> -- </a:t>
            </a:r>
            <a:r>
              <a:rPr lang="ar-SA" b="1" dirty="0" smtClean="0"/>
              <a:t>الدراسات العليا</a:t>
            </a:r>
            <a:r>
              <a:rPr lang="en-US" b="1" dirty="0" smtClean="0"/>
              <a:t>:</a:t>
            </a:r>
            <a:r>
              <a:rPr lang="ar-SA" b="1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الدرجات الممنوحة</a:t>
            </a:r>
            <a:r>
              <a:rPr lang="en-US" b="1" dirty="0" smtClean="0">
                <a:solidFill>
                  <a:srgbClr val="FF0000"/>
                </a:solidFill>
              </a:rPr>
              <a:t>  - </a:t>
            </a:r>
            <a:r>
              <a:rPr lang="ar-SA" b="1" dirty="0" smtClean="0">
                <a:solidFill>
                  <a:srgbClr val="FF0000"/>
                </a:solidFill>
              </a:rPr>
              <a:t>العملية التعليمية في الدراسات العليا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برامج الدبلوم/ الماجستير/ الدكتوراه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نظام التسجيل والإشراف العلمى</a:t>
            </a:r>
            <a:r>
              <a:rPr lang="en-US" b="1" dirty="0" smtClean="0">
                <a:solidFill>
                  <a:schemeClr val="tx1"/>
                </a:solidFill>
              </a:rPr>
              <a:t> -</a:t>
            </a:r>
            <a:r>
              <a:rPr lang="ar-SA" sz="1100" b="1" dirty="0" smtClean="0">
                <a:solidFill>
                  <a:schemeClr val="tx1"/>
                </a:solidFill>
              </a:rPr>
              <a:t>الموارد البشرية والمادية المتاحة لبرامج الدراسات العليا</a:t>
            </a:r>
            <a:r>
              <a:rPr lang="en-US" sz="1100" b="1" dirty="0" smtClean="0">
                <a:solidFill>
                  <a:schemeClr val="tx1"/>
                </a:solidFill>
              </a:rPr>
              <a:t>( </a:t>
            </a:r>
            <a:r>
              <a:rPr lang="ar-EG" b="1" dirty="0" smtClean="0">
                <a:solidFill>
                  <a:srgbClr val="FF0000"/>
                </a:solidFill>
              </a:rPr>
              <a:t>طلاب الدراسات العليا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الالتحاق ببرامج الدراسات العليا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تقويم طلاب الدراسات العليا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رضا طلاب الدراسات العليا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r>
              <a:rPr lang="en-US" b="1" dirty="0" smtClean="0">
                <a:solidFill>
                  <a:schemeClr val="tx1"/>
                </a:solidFill>
              </a:rPr>
              <a:t> --</a:t>
            </a:r>
            <a:r>
              <a:rPr lang="ar-EG" b="1" dirty="0" smtClean="0">
                <a:solidFill>
                  <a:schemeClr val="tx1"/>
                </a:solidFill>
              </a:rPr>
              <a:t>نظام إدارة الجودة والتطوير المستمر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ar-EG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وحدة ضمان الجودة</a:t>
            </a:r>
            <a:r>
              <a:rPr lang="en-US" b="1" dirty="0" smtClean="0">
                <a:solidFill>
                  <a:srgbClr val="FF0000"/>
                </a:solidFill>
              </a:rPr>
              <a:t>- </a:t>
            </a:r>
            <a:r>
              <a:rPr lang="ar-SA" b="1" dirty="0" smtClean="0">
                <a:solidFill>
                  <a:srgbClr val="FF0000"/>
                </a:solidFill>
              </a:rPr>
              <a:t>التطوير المستمر والتطوير للقدرة المؤسسية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عملية التقويم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أنشطة التعزيز والتطوير للقدرة المؤسسية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التقويم المستمر للفاعلية التعليمية</a:t>
            </a:r>
            <a:r>
              <a:rPr lang="en-US" b="1" dirty="0" smtClean="0">
                <a:solidFill>
                  <a:srgbClr val="FF0000"/>
                </a:solidFill>
              </a:rPr>
              <a:t> )</a:t>
            </a:r>
            <a:r>
              <a:rPr lang="ar-SA" b="1" dirty="0" smtClean="0">
                <a:solidFill>
                  <a:schemeClr val="tx1"/>
                </a:solidFill>
              </a:rPr>
              <a:t>عملية التقويم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ar-SA" b="1" dirty="0" smtClean="0">
                <a:solidFill>
                  <a:schemeClr val="tx1"/>
                </a:solidFill>
              </a:rPr>
              <a:t>أنشطة التعزيز والتطوير للفاعلية التعليمية</a:t>
            </a:r>
            <a:r>
              <a:rPr lang="en-US" b="1" dirty="0" smtClean="0">
                <a:solidFill>
                  <a:schemeClr val="tx1"/>
                </a:solidFill>
              </a:rPr>
              <a:t>( </a:t>
            </a:r>
            <a:r>
              <a:rPr lang="ar-SA" b="1" dirty="0" smtClean="0">
                <a:solidFill>
                  <a:srgbClr val="FF0000"/>
                </a:solidFill>
              </a:rPr>
              <a:t> المساءلة والمحاسبة</a:t>
            </a:r>
            <a:endParaRPr lang="ar-EG" b="1" dirty="0" smtClean="0">
              <a:solidFill>
                <a:srgbClr val="FF0000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endParaRPr lang="en-US" b="1" dirty="0" smtClean="0">
              <a:solidFill>
                <a:schemeClr val="tx1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endParaRPr lang="ar-EG" b="1" dirty="0" smtClean="0">
              <a:solidFill>
                <a:schemeClr val="tx1"/>
              </a:solidFill>
            </a:endParaRPr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ar-EG" dirty="0" smtClean="0"/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en-US" dirty="0" smtClean="0"/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endParaRPr lang="ar-EG" b="1" dirty="0" smtClean="0">
              <a:solidFill>
                <a:srgbClr val="FF0000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endParaRPr lang="ar-EG" b="1" dirty="0" smtClean="0">
              <a:solidFill>
                <a:schemeClr val="tx1"/>
              </a:solidFill>
            </a:endParaRPr>
          </a:p>
          <a:p>
            <a:pPr marL="139700" algn="r" rtl="1">
              <a:spcBef>
                <a:spcPts val="0"/>
              </a:spcBef>
              <a:tabLst>
                <a:tab pos="473710" algn="l"/>
                <a:tab pos="5674360" algn="r"/>
              </a:tabLst>
            </a:pPr>
            <a:endParaRPr lang="ar-EG" dirty="0" smtClean="0">
              <a:ea typeface="Calibri"/>
            </a:endParaRPr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ar-EG" dirty="0" smtClean="0"/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en-US" dirty="0" smtClean="0"/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ar-EG" dirty="0" smtClean="0"/>
          </a:p>
          <a:p>
            <a:pPr marL="139700" marR="0" algn="r" rtl="1">
              <a:spcBef>
                <a:spcPts val="0"/>
              </a:spcBef>
              <a:spcAft>
                <a:spcPts val="0"/>
              </a:spcAft>
              <a:tabLst>
                <a:tab pos="473710" algn="l"/>
                <a:tab pos="5674360" algn="r"/>
              </a:tabLs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9106F-F1CD-461E-8E72-006C7C6A16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="" xmlns:p14="http://schemas.microsoft.com/office/powerpoint/2010/main" val="198022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17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7871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5622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691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7335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3744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4972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171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F4F4-4C39-40F1-B1CA-AAAB1F3FDCBD}" type="datetime1">
              <a:rPr lang="en-US"/>
              <a:pPr>
                <a:defRPr/>
              </a:pPr>
              <a:t>10/4/2015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3403FBA-1103-4D3B-B68C-BAE69495FAA1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36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95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929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92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483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101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637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948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452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0CE667C-D81C-46CC-B8A8-E141FEABE29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561925-6CAE-4774-AAFB-F0FD77AE8A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47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8153400" cy="1905000"/>
          </a:xfrm>
        </p:spPr>
        <p:txBody>
          <a:bodyPr>
            <a:noAutofit/>
          </a:bodyPr>
          <a:lstStyle/>
          <a:p>
            <a:r>
              <a:rPr lang="ar-EG" sz="8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8000" b="1" dirty="0" smtClean="0">
                <a:latin typeface="Arabic Typesetting" pitchFamily="66" charset="-78"/>
                <a:cs typeface="Arabic Typesetting" pitchFamily="66" charset="-78"/>
              </a:rPr>
              <a:t>ا</a:t>
            </a:r>
            <a:r>
              <a:rPr lang="ar-EG" sz="8000" b="1" dirty="0" smtClean="0">
                <a:latin typeface="Arabic Typesetting" pitchFamily="66" charset="-78"/>
                <a:cs typeface="Arabic Typesetting" pitchFamily="66" charset="-78"/>
              </a:rPr>
              <a:t>عتماد  الكلية </a:t>
            </a:r>
            <a:endParaRPr lang="en-US" sz="8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371599"/>
          </a:xfrm>
        </p:spPr>
        <p:txBody>
          <a:bodyPr>
            <a:normAutofit/>
          </a:bodyPr>
          <a:lstStyle/>
          <a:p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برنامج</a:t>
            </a:r>
            <a:r>
              <a:rPr lang="ar-EG" sz="5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الزيارة</a:t>
            </a:r>
            <a:endParaRPr lang="en-US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848600" cy="4572000"/>
          </a:xfrm>
        </p:spPr>
        <p:txBody>
          <a:bodyPr>
            <a:noAutofit/>
          </a:bodyPr>
          <a:lstStyle/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زيارة للأقسام لمراجعة ملفات المقررات ومتابعة العملية التعليمية</a:t>
            </a:r>
          </a:p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زيارة لكافة إدارات الكلية</a:t>
            </a:r>
          </a:p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زيارة للمكتبة</a:t>
            </a:r>
          </a:p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زيارة للكنترولات</a:t>
            </a:r>
          </a:p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مقابلات مع :-</a:t>
            </a:r>
          </a:p>
          <a:p>
            <a:pPr marL="571500" indent="-571500" algn="r">
              <a:buNone/>
            </a:pPr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	- الطلاب – أعضاء هيئة التدريس – الإداريين – ممثلى المجتمع</a:t>
            </a:r>
          </a:p>
          <a:p>
            <a:pPr marL="571500" indent="-571500" algn="r"/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جولات حرة فى الكلية</a:t>
            </a:r>
            <a:endParaRPr lang="en-US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Autofit/>
          </a:bodyPr>
          <a:lstStyle/>
          <a:p>
            <a:pPr algn="r"/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المطلوب من الأقسام</a:t>
            </a:r>
            <a:r>
              <a:rPr lang="ar-SA" sz="5400" b="1" dirty="0" smtClean="0">
                <a:latin typeface="Arabic Typesetting" pitchFamily="66" charset="-78"/>
                <a:cs typeface="Arabic Typesetting" pitchFamily="66" charset="-78"/>
              </a:rPr>
              <a:t> خلال الزيارة</a:t>
            </a:r>
            <a:endParaRPr lang="en-US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1" y="1600200"/>
            <a:ext cx="7772399" cy="4191000"/>
          </a:xfrm>
        </p:spPr>
        <p:txBody>
          <a:bodyPr anchor="t">
            <a:noAutofit/>
          </a:bodyPr>
          <a:lstStyle/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EG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تجهيز ملفات المقررات</a:t>
            </a: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ضرورة الانتهاء </a:t>
            </a:r>
            <a:r>
              <a:rPr lang="ar-SA" sz="2600" dirty="0" smtClean="0">
                <a:latin typeface="Arabic Typesetting" pitchFamily="66" charset="-78"/>
                <a:ea typeface="Calibri"/>
                <a:cs typeface="Arabic Typesetting" pitchFamily="66" charset="-78"/>
              </a:rPr>
              <a:t>من</a:t>
            </a:r>
            <a:r>
              <a:rPr lang="en-US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 REPORT</a:t>
            </a:r>
            <a:r>
              <a:rPr lang="ar-SA" sz="2600" dirty="0" smtClean="0">
                <a:latin typeface="Arabic Typesetting" pitchFamily="66" charset="-78"/>
                <a:ea typeface="Calibri"/>
                <a:cs typeface="Arabic Typesetting" pitchFamily="66" charset="-78"/>
              </a:rPr>
              <a:t> </a:t>
            </a:r>
            <a:r>
              <a:rPr lang="en-US" sz="2600" dirty="0" smtClean="0">
                <a:latin typeface="Arabic Typesetting" pitchFamily="66" charset="-78"/>
                <a:ea typeface="Calibri"/>
                <a:cs typeface="Arabic Typesetting" pitchFamily="66" charset="-78"/>
              </a:rPr>
              <a:t>PROGRAM</a:t>
            </a:r>
            <a:r>
              <a:rPr lang="ar-SA" sz="2600" dirty="0" smtClean="0">
                <a:latin typeface="Arabic Typesetting" pitchFamily="66" charset="-78"/>
                <a:ea typeface="Calibri"/>
                <a:cs typeface="Arabic Typesetting" pitchFamily="66" charset="-78"/>
              </a:rPr>
              <a:t> </a:t>
            </a: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2014/2015 مع توضيح </a:t>
            </a:r>
            <a:r>
              <a:rPr lang="en-US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 Action Plan</a:t>
            </a: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تشكيل لجنة الجودة مع التوسع بضم معيدين ومدرسين مساعدين </a:t>
            </a:r>
            <a:endParaRPr lang="en-US" sz="2600" dirty="0"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ادراج بند دائم في جدول اعمال مجلس القسم وخاص بشئون الجودة والاعتماد </a:t>
            </a:r>
            <a:endParaRPr lang="en-US" sz="2600" dirty="0"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وضع رؤية واهداف ورسالة القسم في مكان واضح بكل مبني </a:t>
            </a:r>
            <a:endParaRPr lang="en-US" sz="2600" dirty="0"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ضرورة تحديث بيانات موقع القسم والتوصية بوضع </a:t>
            </a:r>
            <a:r>
              <a:rPr lang="en-US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ILOs</a:t>
            </a:r>
            <a:r>
              <a:rPr lang="ar-SA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 بالمكان المخصص لها بالموقع</a:t>
            </a:r>
            <a:endParaRPr lang="ar-EG" sz="2600" dirty="0"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EG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تجهيز المعامل</a:t>
            </a:r>
            <a:r>
              <a:rPr lang="en-US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 </a:t>
            </a:r>
            <a:endParaRPr lang="ar-EG" sz="2600" dirty="0"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800100" lvl="1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ar-EG" sz="2600" dirty="0">
                <a:latin typeface="Arabic Typesetting" pitchFamily="66" charset="-78"/>
                <a:ea typeface="Calibri"/>
                <a:cs typeface="Arabic Typesetting" pitchFamily="66" charset="-78"/>
              </a:rPr>
              <a:t>توعية الطلاب وأعضاء هيئة التدريس بزيارة الإعتماد</a:t>
            </a:r>
            <a:endParaRPr lang="ar-EG" sz="2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95399"/>
          </a:xfrm>
        </p:spPr>
        <p:txBody>
          <a:bodyPr>
            <a:normAutofit/>
          </a:bodyPr>
          <a:lstStyle/>
          <a:p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ما سيترتب على الزيارة</a:t>
            </a:r>
            <a:endParaRPr lang="en-US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704667" cy="3332816"/>
          </a:xfrm>
        </p:spPr>
        <p:txBody>
          <a:bodyPr anchor="t">
            <a:noAutofit/>
          </a:bodyPr>
          <a:lstStyle/>
          <a:p>
            <a:pPr algn="r"/>
            <a:r>
              <a:rPr lang="ar-EG" sz="3200" dirty="0" smtClean="0">
                <a:latin typeface="Arabic Typesetting" pitchFamily="66" charset="-78"/>
                <a:cs typeface="Arabic Typesetting" pitchFamily="66" charset="-78"/>
              </a:rPr>
              <a:t>قرار بالإعتماد فى حالة استيفاء متطلبات كافة المعايير </a:t>
            </a:r>
          </a:p>
          <a:p>
            <a:pPr algn="r"/>
            <a:r>
              <a:rPr lang="ar-EG" sz="3200" dirty="0" smtClean="0">
                <a:latin typeface="Arabic Typesetting" pitchFamily="66" charset="-78"/>
                <a:cs typeface="Arabic Typesetting" pitchFamily="66" charset="-78"/>
              </a:rPr>
              <a:t>عدم الإعتماد فى حالة عدم استيفاء اغلب المعايير ولا سيما المعايير الحاكمة ( المعايير الأكاديمية – تصميم البرامج والمقررات - التعليم والتعلم )</a:t>
            </a:r>
          </a:p>
          <a:p>
            <a:pPr algn="r"/>
            <a:r>
              <a:rPr lang="ar-EG" sz="3200" dirty="0" smtClean="0">
                <a:latin typeface="Arabic Typesetting" pitchFamily="66" charset="-78"/>
                <a:cs typeface="Arabic Typesetting" pitchFamily="66" charset="-78"/>
              </a:rPr>
              <a:t>فى حالة عدم استيفاء بعض المعايير الغير حاكمة وبعض المتطلبات البسيطة فى المعايير الحاكمة يقدم فريق الزيارة بعض الملاحظات وعلى المؤسسة استيفائها للحصول على الإعتماد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z="5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هدف التقدم للإعتماد</a:t>
            </a:r>
            <a:endParaRPr lang="en-US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5240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التطوير المستمر</a:t>
            </a: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br>
              <a:rPr lang="ar-SA" sz="36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36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الكشف عن نقاط القوة والضعف بالمؤسسة والعمل على تطويرها</a:t>
            </a:r>
            <a:endParaRPr lang="ar-EG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Font typeface="Wingdings" pitchFamily="2" charset="2"/>
              <a:buChar char="§"/>
            </a:pPr>
            <a:endParaRPr lang="ar-EG" sz="3600" dirty="0" smtClean="0">
              <a:solidFill>
                <a:prstClr val="black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EG" sz="36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اللحاق بكليات الهندسة التى تم إعتمادها </a:t>
            </a:r>
          </a:p>
          <a:p>
            <a:pPr algn="r" rtl="1"/>
            <a:r>
              <a:rPr lang="ar-EG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36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عين شمس-الاسكندرية - أسيوط </a:t>
            </a:r>
          </a:p>
          <a:p>
            <a:pPr algn="r" rtl="1">
              <a:buFont typeface="Wingdings" pitchFamily="2" charset="2"/>
              <a:buChar char="§"/>
            </a:pPr>
            <a:endParaRPr lang="ar-EG" sz="3600" dirty="0" smtClean="0">
              <a:solidFill>
                <a:prstClr val="black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EG" sz="36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خطوة نحو الإعتماد العالمى </a:t>
            </a:r>
            <a:endParaRPr lang="en-US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ar-EG" sz="3600" dirty="0" smtClean="0">
              <a:solidFill>
                <a:prstClr val="black"/>
              </a:solidFill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الأطراف الفاعلة فى عملية الإعتماد </a:t>
            </a:r>
            <a:endParaRPr lang="en-US" sz="54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312476576"/>
              </p:ext>
            </p:extLst>
          </p:nvPr>
        </p:nvGraphicFramePr>
        <p:xfrm>
          <a:off x="0" y="1219200"/>
          <a:ext cx="9448800" cy="524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محاور</a:t>
            </a:r>
            <a:r>
              <a:rPr lang="ar-SA" sz="5400" b="1" dirty="0" smtClean="0">
                <a:latin typeface="Arabic Typesetting" pitchFamily="66" charset="-78"/>
                <a:cs typeface="Arabic Typesetting" pitchFamily="66" charset="-78"/>
              </a:rPr>
              <a:t> ا</a:t>
            </a: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عتماد المؤسسة</a:t>
            </a:r>
            <a:endParaRPr lang="en-US" sz="54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656404085"/>
              </p:ext>
            </p:extLst>
          </p:nvPr>
        </p:nvGraphicFramePr>
        <p:xfrm>
          <a:off x="990600" y="1371600"/>
          <a:ext cx="8153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90600" y="1"/>
            <a:ext cx="77724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معايير المحور الآول </a:t>
            </a:r>
            <a:r>
              <a:rPr kumimoji="0" lang="ar-SA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- </a:t>
            </a:r>
            <a:r>
              <a:rPr kumimoji="0" lang="ar-EG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القدرة المؤسسية</a:t>
            </a:r>
            <a:endParaRPr kumimoji="0" lang="en-US" sz="4000" b="1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447800"/>
            <a:ext cx="7239000" cy="5029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التخطيط الإستراتيجى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الهيكل التنظيمي  					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القيادة و الحوكمة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8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المصداقية والأخلاقيات 			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الجهاز الإدارى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E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الموارد المالية والمادية والتسهيلات </a:t>
            </a:r>
            <a:r>
              <a:rPr kumimoji="0" lang="ar-E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لداعم</a:t>
            </a:r>
            <a:r>
              <a:rPr kumimoji="0" lang="ar-E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ة</a:t>
            </a: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Char char="§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المشاركة المجتمعية وتنمية البيئة</a:t>
            </a:r>
            <a:endParaRPr kumimoji="0" lang="en-US" sz="3600" b="1" i="0" u="none" strike="noStrike" kern="1200" cap="none" spc="0" normalizeH="0" baseline="0" noProof="0" dirty="0" smtClean="0">
              <a:ln/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90600" y="152400"/>
            <a:ext cx="79248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معايير المحور الثانى </a:t>
            </a:r>
            <a:r>
              <a:rPr kumimoji="0" lang="ar-SA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- </a:t>
            </a:r>
            <a:r>
              <a:rPr kumimoji="0" lang="ar-EG" sz="4000" b="1" i="0" u="none" strike="noStrike" kern="1200" cap="none" spc="0" normalizeH="0" baseline="0" noProof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j-ea"/>
                <a:cs typeface="Arabic Typesetting" pitchFamily="66" charset="-78"/>
              </a:rPr>
              <a:t>الفاعلية التعليمية</a:t>
            </a:r>
            <a:endParaRPr kumimoji="0" lang="en-US" sz="4000" b="1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j-ea"/>
              <a:cs typeface="Arabic Typesetting" pitchFamily="66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8600" y="1371600"/>
            <a:ext cx="8534400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الطلاب والخريجون</a:t>
            </a:r>
            <a:endParaRPr kumimoji="0" lang="ar-EG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المعايير الأكاديمية والبرامج التعليمية				</a:t>
            </a:r>
            <a:endParaRPr kumimoji="0" lang="ar-EG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التعليم والتعلم والتسهيلات المادية للتعلم</a:t>
            </a:r>
            <a:endParaRPr kumimoji="0" lang="ar-EG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أعضاء هيئة التدريس				</a:t>
            </a:r>
            <a:endParaRPr kumimoji="0" lang="ar-EG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البحث العلمى والأنشطة العلمية الأخـرى</a:t>
            </a:r>
            <a:endParaRPr kumimoji="0" 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Calibri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ar-EG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</a:t>
            </a: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الدراسات العليا					</a:t>
            </a:r>
            <a:endParaRPr kumimoji="0" lang="ar-EG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  <a:p>
            <a:pPr marL="285750" marR="0" lvl="0" indent="4572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 </a:t>
            </a:r>
            <a:r>
              <a:rPr kumimoji="0" lang="ar-S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abic Typesetting" pitchFamily="66" charset="-78"/>
                <a:ea typeface="Calibri"/>
                <a:cs typeface="Arabic Typesetting" pitchFamily="66" charset="-78"/>
              </a:rPr>
              <a:t>نظام إدارة الجودة والتطوير المستمر</a:t>
            </a:r>
            <a:endParaRPr kumimoji="0" lang="ar-EG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71599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latin typeface="Arabic Typesetting" pitchFamily="66" charset="-78"/>
                <a:cs typeface="Arabic Typesetting" pitchFamily="66" charset="-78"/>
              </a:rPr>
              <a:t>الزيارة الميدانية لفريق المراجعين </a:t>
            </a: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305984"/>
            <a:ext cx="7315200" cy="333281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تتطلب مرحلة الاعداد و التنظيم للزيارة الميدانية للمؤسسة الخاضع للتقويم والاعتماد:</a:t>
            </a:r>
          </a:p>
          <a:p>
            <a:pPr marL="0" indent="457200">
              <a:buFontTx/>
              <a:buChar char="-"/>
            </a:pP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اجراء الزيارة التمهيدية للمؤسسة </a:t>
            </a:r>
            <a:endParaRPr lang="ar-EG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457200">
              <a:buFontTx/>
              <a:buChar char="-"/>
            </a:pP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ضرورة التنسيق للزيارة الميدانية </a:t>
            </a:r>
          </a:p>
        </p:txBody>
      </p:sp>
    </p:spTree>
    <p:extLst>
      <p:ext uri="{BB962C8B-B14F-4D97-AF65-F5344CB8AC3E}">
        <p14:creationId xmlns="" xmlns:p14="http://schemas.microsoft.com/office/powerpoint/2010/main" val="359315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71599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latin typeface="Arabic Typesetting" pitchFamily="66" charset="-78"/>
                <a:cs typeface="Arabic Typesetting" pitchFamily="66" charset="-78"/>
              </a:rPr>
              <a:t>الزيارة التمهيدية</a:t>
            </a: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057400"/>
            <a:ext cx="7704667" cy="3332816"/>
          </a:xfrm>
        </p:spPr>
        <p:txBody>
          <a:bodyPr anchor="t">
            <a:noAutofit/>
          </a:bodyPr>
          <a:lstStyle/>
          <a:p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ينسق مدير وحدة الجودة مع الاٌقسام التابع لها البرامج موعدا لزيارة تمهيدية والتى تهدف الى تحقيق ما يلى: </a:t>
            </a:r>
          </a:p>
          <a:p>
            <a:pPr lvl="1"/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التمهيد للزيارة الميدانية لفريق المراجعين من الهيئة و كسب التعاون لهذه الزيارة</a:t>
            </a:r>
          </a:p>
          <a:p>
            <a:pPr lvl="1"/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التاكيد على ترتيبات الزيارة الميدانية </a:t>
            </a:r>
          </a:p>
          <a:p>
            <a:pPr lvl="1"/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افادة الكلية عن مدى كفاية المعلومات التقويمية و الوثائق التى تضمنتها </a:t>
            </a:r>
            <a:endParaRPr lang="ar-EG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45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b="1" dirty="0" smtClean="0">
                <a:latin typeface="Arabic Typesetting" pitchFamily="66" charset="-78"/>
                <a:cs typeface="Arabic Typesetting" pitchFamily="66" charset="-78"/>
              </a:rPr>
              <a:t>التنسيق للزيارة الميدانية </a:t>
            </a: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يقوم مدير وحدة ضمن الجودة أو ما ينوب عنه بدور المنسق أثناء الزيارة الميدانية. </a:t>
            </a:r>
          </a:p>
          <a:p>
            <a:pPr marL="457200" indent="-457200"/>
            <a:r>
              <a:rPr lang="ar-SA" sz="3600" dirty="0" smtClean="0">
                <a:latin typeface="Arabic Typesetting" pitchFamily="66" charset="-78"/>
                <a:cs typeface="Arabic Typesetting" pitchFamily="66" charset="-78"/>
              </a:rPr>
              <a:t>وتلعب اللجنة دورا هاما فى عملية المراجعة و التقويم اثناء الزيارة الميدانية للبرنامج</a:t>
            </a:r>
            <a:endParaRPr lang="ar-EG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83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8059</TotalTime>
  <Words>911</Words>
  <Application>Microsoft Office PowerPoint</Application>
  <PresentationFormat>On-screen Show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Parallax</vt:lpstr>
      <vt:lpstr> اعتماد  الكلية </vt:lpstr>
      <vt:lpstr> هدف التقدم للإعتماد</vt:lpstr>
      <vt:lpstr>الأطراف الفاعلة فى عملية الإعتماد </vt:lpstr>
      <vt:lpstr>محاور اعتماد المؤسسة</vt:lpstr>
      <vt:lpstr>Slide 5</vt:lpstr>
      <vt:lpstr>Slide 6</vt:lpstr>
      <vt:lpstr>الزيارة الميدانية لفريق المراجعين </vt:lpstr>
      <vt:lpstr>الزيارة التمهيدية</vt:lpstr>
      <vt:lpstr>التنسيق للزيارة الميدانية </vt:lpstr>
      <vt:lpstr>برنامج الزيارة</vt:lpstr>
      <vt:lpstr>المطلوب من الأقسام خلال الزيارة</vt:lpstr>
      <vt:lpstr>ما سيترتب على الزيارة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Hebat-Allah M. Mourad</dc:creator>
  <cp:lastModifiedBy>Faisal Hussien</cp:lastModifiedBy>
  <cp:revision>29</cp:revision>
  <dcterms:created xsi:type="dcterms:W3CDTF">2012-03-25T10:32:01Z</dcterms:created>
  <dcterms:modified xsi:type="dcterms:W3CDTF">2015-10-04T09:55:26Z</dcterms:modified>
</cp:coreProperties>
</file>